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6" r:id="rId5"/>
    <p:sldId id="3849" r:id="rId6"/>
    <p:sldId id="3846" r:id="rId7"/>
    <p:sldId id="3852" r:id="rId8"/>
    <p:sldId id="3853" r:id="rId9"/>
    <p:sldId id="3854" r:id="rId10"/>
    <p:sldId id="3855" r:id="rId11"/>
    <p:sldId id="3856" r:id="rId12"/>
    <p:sldId id="3857" r:id="rId13"/>
    <p:sldId id="261" r:id="rId14"/>
    <p:sldId id="3859" r:id="rId15"/>
    <p:sldId id="3858" r:id="rId16"/>
    <p:sldId id="3860" r:id="rId17"/>
    <p:sldId id="3861" r:id="rId18"/>
    <p:sldId id="3850" r:id="rId19"/>
    <p:sldId id="3862" r:id="rId20"/>
    <p:sldId id="3863" r:id="rId21"/>
    <p:sldId id="3851" r:id="rId22"/>
    <p:sldId id="3866" r:id="rId23"/>
    <p:sldId id="3865" r:id="rId24"/>
    <p:sldId id="265" r:id="rId25"/>
    <p:sldId id="3864" r:id="rId26"/>
    <p:sldId id="3877" r:id="rId27"/>
    <p:sldId id="3868" r:id="rId28"/>
    <p:sldId id="3875" r:id="rId29"/>
    <p:sldId id="3869" r:id="rId30"/>
    <p:sldId id="3870" r:id="rId31"/>
    <p:sldId id="3871" r:id="rId32"/>
    <p:sldId id="3872" r:id="rId33"/>
    <p:sldId id="3873" r:id="rId34"/>
    <p:sldId id="3874" r:id="rId35"/>
    <p:sldId id="3876" r:id="rId36"/>
    <p:sldId id="3867" r:id="rId37"/>
    <p:sldId id="3848" r:id="rId38"/>
    <p:sldId id="3847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94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outlineViewPr>
    <p:cViewPr>
      <p:scale>
        <a:sx n="33" d="100"/>
        <a:sy n="33" d="100"/>
      </p:scale>
      <p:origin x="0" y="-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oke Istas" userId="b2413c8cadfa8ffa" providerId="LiveId" clId="{3F0BD7E2-F582-42B6-8B58-C8495582E772}"/>
    <pc:docChg chg="custSel addSld delSld modSld sldOrd modNotesMaster modHandout">
      <pc:chgData name="brooke Istas" userId="b2413c8cadfa8ffa" providerId="LiveId" clId="{3F0BD7E2-F582-42B6-8B58-C8495582E772}" dt="2024-05-17T15:55:07.631" v="2975"/>
      <pc:docMkLst>
        <pc:docMk/>
      </pc:docMkLst>
      <pc:sldChg chg="addSp modSp mod">
        <pc:chgData name="brooke Istas" userId="b2413c8cadfa8ffa" providerId="LiveId" clId="{3F0BD7E2-F582-42B6-8B58-C8495582E772}" dt="2024-05-17T14:28:33.368" v="150" actId="1076"/>
        <pc:sldMkLst>
          <pc:docMk/>
          <pc:sldMk cId="517426050" sldId="256"/>
        </pc:sldMkLst>
        <pc:spChg chg="add mod">
          <ac:chgData name="brooke Istas" userId="b2413c8cadfa8ffa" providerId="LiveId" clId="{3F0BD7E2-F582-42B6-8B58-C8495582E772}" dt="2024-05-17T14:28:33.368" v="150" actId="1076"/>
          <ac:spMkLst>
            <pc:docMk/>
            <pc:sldMk cId="517426050" sldId="256"/>
            <ac:spMk id="2" creationId="{BF12FDFA-EA34-4679-BD9A-C7D87711D650}"/>
          </ac:spMkLst>
        </pc:spChg>
        <pc:spChg chg="mod">
          <ac:chgData name="brooke Istas" userId="b2413c8cadfa8ffa" providerId="LiveId" clId="{3F0BD7E2-F582-42B6-8B58-C8495582E772}" dt="2024-05-17T14:27:50.400" v="115" actId="20577"/>
          <ac:spMkLst>
            <pc:docMk/>
            <pc:sldMk cId="517426050" sldId="256"/>
            <ac:spMk id="4" creationId="{10047101-8D42-6100-9CEA-AEC0FAEAB606}"/>
          </ac:spMkLst>
        </pc:spChg>
      </pc:sldChg>
      <pc:sldChg chg="modSp mod modAnim">
        <pc:chgData name="brooke Istas" userId="b2413c8cadfa8ffa" providerId="LiveId" clId="{3F0BD7E2-F582-42B6-8B58-C8495582E772}" dt="2024-05-17T14:36:17.150" v="582" actId="1076"/>
        <pc:sldMkLst>
          <pc:docMk/>
          <pc:sldMk cId="3666674671" sldId="261"/>
        </pc:sldMkLst>
        <pc:spChg chg="mod">
          <ac:chgData name="brooke Istas" userId="b2413c8cadfa8ffa" providerId="LiveId" clId="{3F0BD7E2-F582-42B6-8B58-C8495582E772}" dt="2024-05-17T14:36:17.150" v="582" actId="1076"/>
          <ac:spMkLst>
            <pc:docMk/>
            <pc:sldMk cId="3666674671" sldId="261"/>
            <ac:spMk id="11" creationId="{9CE25BEC-A68A-483B-B97D-2E86175AB6E1}"/>
          </ac:spMkLst>
        </pc:spChg>
      </pc:sldChg>
      <pc:sldChg chg="del">
        <pc:chgData name="brooke Istas" userId="b2413c8cadfa8ffa" providerId="LiveId" clId="{3F0BD7E2-F582-42B6-8B58-C8495582E772}" dt="2024-05-17T14:37:10.012" v="599" actId="47"/>
        <pc:sldMkLst>
          <pc:docMk/>
          <pc:sldMk cId="2737241225" sldId="263"/>
        </pc:sldMkLst>
      </pc:sldChg>
      <pc:sldChg chg="addSp modSp mod">
        <pc:chgData name="brooke Istas" userId="b2413c8cadfa8ffa" providerId="LiveId" clId="{3F0BD7E2-F582-42B6-8B58-C8495582E772}" dt="2024-05-17T15:51:38.990" v="2722" actId="1076"/>
        <pc:sldMkLst>
          <pc:docMk/>
          <pc:sldMk cId="729609147" sldId="265"/>
        </pc:sldMkLst>
        <pc:spChg chg="add mod">
          <ac:chgData name="brooke Istas" userId="b2413c8cadfa8ffa" providerId="LiveId" clId="{3F0BD7E2-F582-42B6-8B58-C8495582E772}" dt="2024-05-17T14:50:41.538" v="1295" actId="1076"/>
          <ac:spMkLst>
            <pc:docMk/>
            <pc:sldMk cId="729609147" sldId="265"/>
            <ac:spMk id="4" creationId="{33C1CD98-5B24-4CBC-ACC3-D11B7B659D8A}"/>
          </ac:spMkLst>
        </pc:spChg>
        <pc:picChg chg="add mod">
          <ac:chgData name="brooke Istas" userId="b2413c8cadfa8ffa" providerId="LiveId" clId="{3F0BD7E2-F582-42B6-8B58-C8495582E772}" dt="2024-05-17T15:51:38.990" v="2722" actId="1076"/>
          <ac:picMkLst>
            <pc:docMk/>
            <pc:sldMk cId="729609147" sldId="265"/>
            <ac:picMk id="3" creationId="{2907724D-5246-488F-954D-BD5E1A989A25}"/>
          </ac:picMkLst>
        </pc:picChg>
        <pc:picChg chg="mod">
          <ac:chgData name="brooke Istas" userId="b2413c8cadfa8ffa" providerId="LiveId" clId="{3F0BD7E2-F582-42B6-8B58-C8495582E772}" dt="2024-05-17T15:51:28.124" v="2716" actId="1076"/>
          <ac:picMkLst>
            <pc:docMk/>
            <pc:sldMk cId="729609147" sldId="265"/>
            <ac:picMk id="8" creationId="{0C6A1111-BD2A-4CBF-8372-C82FDABC0C79}"/>
          </ac:picMkLst>
        </pc:picChg>
      </pc:sldChg>
      <pc:sldChg chg="del">
        <pc:chgData name="brooke Istas" userId="b2413c8cadfa8ffa" providerId="LiveId" clId="{3F0BD7E2-F582-42B6-8B58-C8495582E772}" dt="2024-05-17T15:44:12.918" v="2397" actId="47"/>
        <pc:sldMkLst>
          <pc:docMk/>
          <pc:sldMk cId="3604630649" sldId="267"/>
        </pc:sldMkLst>
      </pc:sldChg>
      <pc:sldChg chg="del">
        <pc:chgData name="brooke Istas" userId="b2413c8cadfa8ffa" providerId="LiveId" clId="{3F0BD7E2-F582-42B6-8B58-C8495582E772}" dt="2024-05-17T14:58:06.735" v="1594" actId="47"/>
        <pc:sldMkLst>
          <pc:docMk/>
          <pc:sldMk cId="4259977132" sldId="268"/>
        </pc:sldMkLst>
      </pc:sldChg>
      <pc:sldChg chg="modAnim">
        <pc:chgData name="brooke Istas" userId="b2413c8cadfa8ffa" providerId="LiveId" clId="{3F0BD7E2-F582-42B6-8B58-C8495582E772}" dt="2024-05-17T14:30:23.197" v="195"/>
        <pc:sldMkLst>
          <pc:docMk/>
          <pc:sldMk cId="3293924303" sldId="3846"/>
        </pc:sldMkLst>
      </pc:sldChg>
      <pc:sldChg chg="modSp mod">
        <pc:chgData name="brooke Istas" userId="b2413c8cadfa8ffa" providerId="LiveId" clId="{3F0BD7E2-F582-42B6-8B58-C8495582E772}" dt="2024-05-17T15:44:50.578" v="2551" actId="6549"/>
        <pc:sldMkLst>
          <pc:docMk/>
          <pc:sldMk cId="1562484837" sldId="3847"/>
        </pc:sldMkLst>
        <pc:spChg chg="mod">
          <ac:chgData name="brooke Istas" userId="b2413c8cadfa8ffa" providerId="LiveId" clId="{3F0BD7E2-F582-42B6-8B58-C8495582E772}" dt="2024-05-17T15:44:50.578" v="2551" actId="6549"/>
          <ac:spMkLst>
            <pc:docMk/>
            <pc:sldMk cId="1562484837" sldId="3847"/>
            <ac:spMk id="3" creationId="{1BE98EFF-197D-3136-70B9-7BBD30A48931}"/>
          </ac:spMkLst>
        </pc:spChg>
      </pc:sldChg>
      <pc:sldChg chg="modSp mod">
        <pc:chgData name="brooke Istas" userId="b2413c8cadfa8ffa" providerId="LiveId" clId="{3F0BD7E2-F582-42B6-8B58-C8495582E772}" dt="2024-05-17T15:44:07.117" v="2396" actId="255"/>
        <pc:sldMkLst>
          <pc:docMk/>
          <pc:sldMk cId="414613742" sldId="3848"/>
        </pc:sldMkLst>
        <pc:spChg chg="mod">
          <ac:chgData name="brooke Istas" userId="b2413c8cadfa8ffa" providerId="LiveId" clId="{3F0BD7E2-F582-42B6-8B58-C8495582E772}" dt="2024-05-17T15:42:32.137" v="2180" actId="20577"/>
          <ac:spMkLst>
            <pc:docMk/>
            <pc:sldMk cId="414613742" sldId="3848"/>
            <ac:spMk id="2" creationId="{5D030A76-B788-B363-104E-266B7C7F7208}"/>
          </ac:spMkLst>
        </pc:spChg>
        <pc:spChg chg="mod">
          <ac:chgData name="brooke Istas" userId="b2413c8cadfa8ffa" providerId="LiveId" clId="{3F0BD7E2-F582-42B6-8B58-C8495582E772}" dt="2024-05-17T15:44:01.919" v="2395" actId="255"/>
          <ac:spMkLst>
            <pc:docMk/>
            <pc:sldMk cId="414613742" sldId="3848"/>
            <ac:spMk id="3" creationId="{05948542-FCE1-3AE6-C6C9-17975609DF70}"/>
          </ac:spMkLst>
        </pc:spChg>
        <pc:spChg chg="mod">
          <ac:chgData name="brooke Istas" userId="b2413c8cadfa8ffa" providerId="LiveId" clId="{3F0BD7E2-F582-42B6-8B58-C8495582E772}" dt="2024-05-17T15:44:07.117" v="2396" actId="255"/>
          <ac:spMkLst>
            <pc:docMk/>
            <pc:sldMk cId="414613742" sldId="3848"/>
            <ac:spMk id="4" creationId="{3EE67564-0457-E486-97D0-8109D2C97B3F}"/>
          </ac:spMkLst>
        </pc:spChg>
      </pc:sldChg>
      <pc:sldChg chg="modSp mod">
        <pc:chgData name="brooke Istas" userId="b2413c8cadfa8ffa" providerId="LiveId" clId="{3F0BD7E2-F582-42B6-8B58-C8495582E772}" dt="2024-05-17T15:46:31.498" v="2662" actId="20577"/>
        <pc:sldMkLst>
          <pc:docMk/>
          <pc:sldMk cId="3920724481" sldId="3849"/>
        </pc:sldMkLst>
        <pc:spChg chg="mod">
          <ac:chgData name="brooke Istas" userId="b2413c8cadfa8ffa" providerId="LiveId" clId="{3F0BD7E2-F582-42B6-8B58-C8495582E772}" dt="2024-05-17T15:46:31.498" v="2662" actId="20577"/>
          <ac:spMkLst>
            <pc:docMk/>
            <pc:sldMk cId="3920724481" sldId="3849"/>
            <ac:spMk id="3" creationId="{9BEA8735-F1DC-1DE6-0A38-429B2F660F8A}"/>
          </ac:spMkLst>
        </pc:spChg>
      </pc:sldChg>
      <pc:sldChg chg="addSp modSp mod">
        <pc:chgData name="brooke Istas" userId="b2413c8cadfa8ffa" providerId="LiveId" clId="{3F0BD7E2-F582-42B6-8B58-C8495582E772}" dt="2024-05-17T14:51:53.258" v="1332" actId="1076"/>
        <pc:sldMkLst>
          <pc:docMk/>
          <pc:sldMk cId="363098972" sldId="3850"/>
        </pc:sldMkLst>
        <pc:spChg chg="add mod">
          <ac:chgData name="brooke Istas" userId="b2413c8cadfa8ffa" providerId="LiveId" clId="{3F0BD7E2-F582-42B6-8B58-C8495582E772}" dt="2024-05-17T14:51:53.258" v="1332" actId="1076"/>
          <ac:spMkLst>
            <pc:docMk/>
            <pc:sldMk cId="363098972" sldId="3850"/>
            <ac:spMk id="5" creationId="{FC15501A-18DC-4FE0-903F-4BB650211D46}"/>
          </ac:spMkLst>
        </pc:spChg>
      </pc:sldChg>
      <pc:sldChg chg="addSp modSp mod">
        <pc:chgData name="brooke Istas" userId="b2413c8cadfa8ffa" providerId="LiveId" clId="{3F0BD7E2-F582-42B6-8B58-C8495582E772}" dt="2024-05-17T14:51:09.896" v="1305" actId="1076"/>
        <pc:sldMkLst>
          <pc:docMk/>
          <pc:sldMk cId="1127649784" sldId="3851"/>
        </pc:sldMkLst>
        <pc:spChg chg="add mod">
          <ac:chgData name="brooke Istas" userId="b2413c8cadfa8ffa" providerId="LiveId" clId="{3F0BD7E2-F582-42B6-8B58-C8495582E772}" dt="2024-05-17T14:51:09.896" v="1305" actId="1076"/>
          <ac:spMkLst>
            <pc:docMk/>
            <pc:sldMk cId="1127649784" sldId="3851"/>
            <ac:spMk id="5" creationId="{3916FA74-3FFE-4E66-9F03-63BA08624468}"/>
          </ac:spMkLst>
        </pc:spChg>
      </pc:sldChg>
      <pc:sldChg chg="modAnim">
        <pc:chgData name="brooke Istas" userId="b2413c8cadfa8ffa" providerId="LiveId" clId="{3F0BD7E2-F582-42B6-8B58-C8495582E772}" dt="2024-05-17T14:30:36.799" v="196"/>
        <pc:sldMkLst>
          <pc:docMk/>
          <pc:sldMk cId="457320988" sldId="3852"/>
        </pc:sldMkLst>
      </pc:sldChg>
      <pc:sldChg chg="modSp mod modAnim">
        <pc:chgData name="brooke Istas" userId="b2413c8cadfa8ffa" providerId="LiveId" clId="{3F0BD7E2-F582-42B6-8B58-C8495582E772}" dt="2024-05-17T14:33:20.859" v="553"/>
        <pc:sldMkLst>
          <pc:docMk/>
          <pc:sldMk cId="901149481" sldId="3853"/>
        </pc:sldMkLst>
        <pc:spChg chg="mod">
          <ac:chgData name="brooke Istas" userId="b2413c8cadfa8ffa" providerId="LiveId" clId="{3F0BD7E2-F582-42B6-8B58-C8495582E772}" dt="2024-05-17T14:33:11.851" v="552" actId="20577"/>
          <ac:spMkLst>
            <pc:docMk/>
            <pc:sldMk cId="901149481" sldId="3853"/>
            <ac:spMk id="3" creationId="{070350E1-74A5-441D-A78C-540DE6813F6B}"/>
          </ac:spMkLst>
        </pc:spChg>
      </pc:sldChg>
      <pc:sldChg chg="modSp mod modAnim">
        <pc:chgData name="brooke Istas" userId="b2413c8cadfa8ffa" providerId="LiveId" clId="{3F0BD7E2-F582-42B6-8B58-C8495582E772}" dt="2024-05-17T14:30:01.857" v="192"/>
        <pc:sldMkLst>
          <pc:docMk/>
          <pc:sldMk cId="281236383" sldId="3855"/>
        </pc:sldMkLst>
        <pc:spChg chg="mod">
          <ac:chgData name="brooke Istas" userId="b2413c8cadfa8ffa" providerId="LiveId" clId="{3F0BD7E2-F582-42B6-8B58-C8495582E772}" dt="2024-05-17T14:29:56.243" v="191" actId="1076"/>
          <ac:spMkLst>
            <pc:docMk/>
            <pc:sldMk cId="281236383" sldId="3855"/>
            <ac:spMk id="8" creationId="{C8ED2710-F5CA-4187-B97E-226B18B8CD5D}"/>
          </ac:spMkLst>
        </pc:spChg>
      </pc:sldChg>
      <pc:sldChg chg="modSp mod modAnim">
        <pc:chgData name="brooke Istas" userId="b2413c8cadfa8ffa" providerId="LiveId" clId="{3F0BD7E2-F582-42B6-8B58-C8495582E772}" dt="2024-05-17T14:34:13.465" v="563"/>
        <pc:sldMkLst>
          <pc:docMk/>
          <pc:sldMk cId="3466571559" sldId="3856"/>
        </pc:sldMkLst>
        <pc:spChg chg="mod">
          <ac:chgData name="brooke Istas" userId="b2413c8cadfa8ffa" providerId="LiveId" clId="{3F0BD7E2-F582-42B6-8B58-C8495582E772}" dt="2024-05-17T14:33:51.287" v="559" actId="1076"/>
          <ac:spMkLst>
            <pc:docMk/>
            <pc:sldMk cId="3466571559" sldId="3856"/>
            <ac:spMk id="3" creationId="{8A6A81CC-1B07-46F7-8663-917AB6946BBE}"/>
          </ac:spMkLst>
        </pc:spChg>
      </pc:sldChg>
      <pc:sldChg chg="mod modShow">
        <pc:chgData name="brooke Istas" userId="b2413c8cadfa8ffa" providerId="LiveId" clId="{3F0BD7E2-F582-42B6-8B58-C8495582E772}" dt="2024-05-17T14:36:37.820" v="584" actId="729"/>
        <pc:sldMkLst>
          <pc:docMk/>
          <pc:sldMk cId="3474038776" sldId="3858"/>
        </pc:sldMkLst>
      </pc:sldChg>
      <pc:sldChg chg="modAnim">
        <pc:chgData name="brooke Istas" userId="b2413c8cadfa8ffa" providerId="LiveId" clId="{3F0BD7E2-F582-42B6-8B58-C8495582E772}" dt="2024-05-17T14:36:28.333" v="583"/>
        <pc:sldMkLst>
          <pc:docMk/>
          <pc:sldMk cId="306911650" sldId="3859"/>
        </pc:sldMkLst>
      </pc:sldChg>
      <pc:sldChg chg="modSp mod">
        <pc:chgData name="brooke Istas" userId="b2413c8cadfa8ffa" providerId="LiveId" clId="{3F0BD7E2-F582-42B6-8B58-C8495582E772}" dt="2024-05-17T14:36:49.907" v="598" actId="20577"/>
        <pc:sldMkLst>
          <pc:docMk/>
          <pc:sldMk cId="657425875" sldId="3860"/>
        </pc:sldMkLst>
        <pc:spChg chg="mod">
          <ac:chgData name="brooke Istas" userId="b2413c8cadfa8ffa" providerId="LiveId" clId="{3F0BD7E2-F582-42B6-8B58-C8495582E772}" dt="2024-05-17T14:36:49.907" v="598" actId="20577"/>
          <ac:spMkLst>
            <pc:docMk/>
            <pc:sldMk cId="657425875" sldId="3860"/>
            <ac:spMk id="3" creationId="{3B9E5DEB-7DE0-4BE5-A03E-765570627471}"/>
          </ac:spMkLst>
        </pc:spChg>
      </pc:sldChg>
      <pc:sldChg chg="addSp modSp mod">
        <pc:chgData name="brooke Istas" userId="b2413c8cadfa8ffa" providerId="LiveId" clId="{3F0BD7E2-F582-42B6-8B58-C8495582E772}" dt="2024-05-17T15:48:47.708" v="2714" actId="1076"/>
        <pc:sldMkLst>
          <pc:docMk/>
          <pc:sldMk cId="1892477208" sldId="3861"/>
        </pc:sldMkLst>
        <pc:picChg chg="add mod">
          <ac:chgData name="brooke Istas" userId="b2413c8cadfa8ffa" providerId="LiveId" clId="{3F0BD7E2-F582-42B6-8B58-C8495582E772}" dt="2024-05-17T15:48:47.708" v="2714" actId="1076"/>
          <ac:picMkLst>
            <pc:docMk/>
            <pc:sldMk cId="1892477208" sldId="3861"/>
            <ac:picMk id="5" creationId="{113ED669-4DCC-4CD5-934F-FD1318F2F709}"/>
          </ac:picMkLst>
        </pc:picChg>
      </pc:sldChg>
      <pc:sldChg chg="addSp modSp mod">
        <pc:chgData name="brooke Istas" userId="b2413c8cadfa8ffa" providerId="LiveId" clId="{3F0BD7E2-F582-42B6-8B58-C8495582E772}" dt="2024-05-17T14:51:35.782" v="1328" actId="20577"/>
        <pc:sldMkLst>
          <pc:docMk/>
          <pc:sldMk cId="633397191" sldId="3862"/>
        </pc:sldMkLst>
        <pc:spChg chg="add mod">
          <ac:chgData name="brooke Istas" userId="b2413c8cadfa8ffa" providerId="LiveId" clId="{3F0BD7E2-F582-42B6-8B58-C8495582E772}" dt="2024-05-17T14:51:35.782" v="1328" actId="20577"/>
          <ac:spMkLst>
            <pc:docMk/>
            <pc:sldMk cId="633397191" sldId="3862"/>
            <ac:spMk id="6" creationId="{0051985D-452D-4DD8-A659-A9562D5DC6BA}"/>
          </ac:spMkLst>
        </pc:spChg>
      </pc:sldChg>
      <pc:sldChg chg="addSp modSp mod">
        <pc:chgData name="brooke Istas" userId="b2413c8cadfa8ffa" providerId="LiveId" clId="{3F0BD7E2-F582-42B6-8B58-C8495582E772}" dt="2024-05-17T14:51:18.352" v="1307" actId="1076"/>
        <pc:sldMkLst>
          <pc:docMk/>
          <pc:sldMk cId="3848410841" sldId="3863"/>
        </pc:sldMkLst>
        <pc:spChg chg="add mod">
          <ac:chgData name="brooke Istas" userId="b2413c8cadfa8ffa" providerId="LiveId" clId="{3F0BD7E2-F582-42B6-8B58-C8495582E772}" dt="2024-05-17T14:51:18.352" v="1307" actId="1076"/>
          <ac:spMkLst>
            <pc:docMk/>
            <pc:sldMk cId="3848410841" sldId="3863"/>
            <ac:spMk id="4" creationId="{B8964974-67E2-4615-8730-3E304CF5073F}"/>
          </ac:spMkLst>
        </pc:spChg>
      </pc:sldChg>
      <pc:sldChg chg="addSp modSp mod">
        <pc:chgData name="brooke Istas" userId="b2413c8cadfa8ffa" providerId="LiveId" clId="{3F0BD7E2-F582-42B6-8B58-C8495582E772}" dt="2024-05-17T15:51:58.761" v="2731" actId="1076"/>
        <pc:sldMkLst>
          <pc:docMk/>
          <pc:sldMk cId="307916027" sldId="3864"/>
        </pc:sldMkLst>
        <pc:spChg chg="add mod">
          <ac:chgData name="brooke Istas" userId="b2413c8cadfa8ffa" providerId="LiveId" clId="{3F0BD7E2-F582-42B6-8B58-C8495582E772}" dt="2024-05-17T14:50:37.027" v="1294"/>
          <ac:spMkLst>
            <pc:docMk/>
            <pc:sldMk cId="307916027" sldId="3864"/>
            <ac:spMk id="7" creationId="{BA321567-6BF8-4511-B845-821E61E15739}"/>
          </ac:spMkLst>
        </pc:spChg>
        <pc:picChg chg="add mod">
          <ac:chgData name="brooke Istas" userId="b2413c8cadfa8ffa" providerId="LiveId" clId="{3F0BD7E2-F582-42B6-8B58-C8495582E772}" dt="2024-05-17T15:51:58.761" v="2731" actId="1076"/>
          <ac:picMkLst>
            <pc:docMk/>
            <pc:sldMk cId="307916027" sldId="3864"/>
            <ac:picMk id="5" creationId="{BBB99CCF-5184-4439-8EB7-7E90295A035D}"/>
          </ac:picMkLst>
        </pc:picChg>
      </pc:sldChg>
      <pc:sldChg chg="addSp modSp mod">
        <pc:chgData name="brooke Istas" userId="b2413c8cadfa8ffa" providerId="LiveId" clId="{3F0BD7E2-F582-42B6-8B58-C8495582E772}" dt="2024-05-17T14:50:49.986" v="1298" actId="1076"/>
        <pc:sldMkLst>
          <pc:docMk/>
          <pc:sldMk cId="2050463849" sldId="3865"/>
        </pc:sldMkLst>
        <pc:spChg chg="add mod">
          <ac:chgData name="brooke Istas" userId="b2413c8cadfa8ffa" providerId="LiveId" clId="{3F0BD7E2-F582-42B6-8B58-C8495582E772}" dt="2024-05-17T14:50:49.986" v="1298" actId="1076"/>
          <ac:spMkLst>
            <pc:docMk/>
            <pc:sldMk cId="2050463849" sldId="3865"/>
            <ac:spMk id="5" creationId="{B4A21E13-6AF1-4A6F-8F58-7EEBD4A8ACCF}"/>
          </ac:spMkLst>
        </pc:spChg>
      </pc:sldChg>
      <pc:sldChg chg="addSp modSp mod">
        <pc:chgData name="brooke Istas" userId="b2413c8cadfa8ffa" providerId="LiveId" clId="{3F0BD7E2-F582-42B6-8B58-C8495582E772}" dt="2024-05-17T14:50:59.144" v="1301" actId="1076"/>
        <pc:sldMkLst>
          <pc:docMk/>
          <pc:sldMk cId="4116754279" sldId="3866"/>
        </pc:sldMkLst>
        <pc:spChg chg="add mod">
          <ac:chgData name="brooke Istas" userId="b2413c8cadfa8ffa" providerId="LiveId" clId="{3F0BD7E2-F582-42B6-8B58-C8495582E772}" dt="2024-05-17T14:50:59.144" v="1301" actId="1076"/>
          <ac:spMkLst>
            <pc:docMk/>
            <pc:sldMk cId="4116754279" sldId="3866"/>
            <ac:spMk id="6" creationId="{94350AD1-7E5F-4D38-99AE-51D367B4DE30}"/>
          </ac:spMkLst>
        </pc:spChg>
      </pc:sldChg>
      <pc:sldChg chg="addSp delSp modSp mod modClrScheme chgLayout">
        <pc:chgData name="brooke Istas" userId="b2413c8cadfa8ffa" providerId="LiveId" clId="{3F0BD7E2-F582-42B6-8B58-C8495582E772}" dt="2024-05-17T15:41:24.034" v="2117" actId="20577"/>
        <pc:sldMkLst>
          <pc:docMk/>
          <pc:sldMk cId="3466615097" sldId="3867"/>
        </pc:sldMkLst>
        <pc:spChg chg="mod ord">
          <ac:chgData name="brooke Istas" userId="b2413c8cadfa8ffa" providerId="LiveId" clId="{3F0BD7E2-F582-42B6-8B58-C8495582E772}" dt="2024-05-17T15:00:04.446" v="1595" actId="700"/>
          <ac:spMkLst>
            <pc:docMk/>
            <pc:sldMk cId="3466615097" sldId="3867"/>
            <ac:spMk id="2" creationId="{415DEAC5-7123-4393-BB1B-6449D58877BA}"/>
          </ac:spMkLst>
        </pc:spChg>
        <pc:spChg chg="del mod ord">
          <ac:chgData name="brooke Istas" userId="b2413c8cadfa8ffa" providerId="LiveId" clId="{3F0BD7E2-F582-42B6-8B58-C8495582E772}" dt="2024-05-17T15:00:04.446" v="1595" actId="700"/>
          <ac:spMkLst>
            <pc:docMk/>
            <pc:sldMk cId="3466615097" sldId="3867"/>
            <ac:spMk id="3" creationId="{9121E0A9-59D9-4D84-87D2-1A40C19BECB8}"/>
          </ac:spMkLst>
        </pc:spChg>
        <pc:spChg chg="del">
          <ac:chgData name="brooke Istas" userId="b2413c8cadfa8ffa" providerId="LiveId" clId="{3F0BD7E2-F582-42B6-8B58-C8495582E772}" dt="2024-05-17T15:00:04.446" v="1595" actId="700"/>
          <ac:spMkLst>
            <pc:docMk/>
            <pc:sldMk cId="3466615097" sldId="3867"/>
            <ac:spMk id="4" creationId="{7638F292-7745-45CE-BD11-96EBE8922C1F}"/>
          </ac:spMkLst>
        </pc:spChg>
        <pc:spChg chg="add mod ord">
          <ac:chgData name="brooke Istas" userId="b2413c8cadfa8ffa" providerId="LiveId" clId="{3F0BD7E2-F582-42B6-8B58-C8495582E772}" dt="2024-05-17T15:41:24.034" v="2117" actId="20577"/>
          <ac:spMkLst>
            <pc:docMk/>
            <pc:sldMk cId="3466615097" sldId="3867"/>
            <ac:spMk id="5" creationId="{9FC70E4B-05AA-4FC7-9F5B-676746C92C4C}"/>
          </ac:spMkLst>
        </pc:spChg>
      </pc:sldChg>
      <pc:sldChg chg="addSp delSp modSp new mod modClrScheme chgLayout">
        <pc:chgData name="brooke Istas" userId="b2413c8cadfa8ffa" providerId="LiveId" clId="{3F0BD7E2-F582-42B6-8B58-C8495582E772}" dt="2024-05-17T14:50:29.403" v="1292"/>
        <pc:sldMkLst>
          <pc:docMk/>
          <pc:sldMk cId="4024359657" sldId="3868"/>
        </pc:sldMkLst>
        <pc:spChg chg="del mod ord">
          <ac:chgData name="brooke Istas" userId="b2413c8cadfa8ffa" providerId="LiveId" clId="{3F0BD7E2-F582-42B6-8B58-C8495582E772}" dt="2024-05-17T14:38:15.233" v="601" actId="700"/>
          <ac:spMkLst>
            <pc:docMk/>
            <pc:sldMk cId="4024359657" sldId="3868"/>
            <ac:spMk id="2" creationId="{3FDCD435-505C-4F2E-8561-74065954B825}"/>
          </ac:spMkLst>
        </pc:spChg>
        <pc:spChg chg="del mod ord">
          <ac:chgData name="brooke Istas" userId="b2413c8cadfa8ffa" providerId="LiveId" clId="{3F0BD7E2-F582-42B6-8B58-C8495582E772}" dt="2024-05-17T14:38:15.233" v="601" actId="700"/>
          <ac:spMkLst>
            <pc:docMk/>
            <pc:sldMk cId="4024359657" sldId="3868"/>
            <ac:spMk id="3" creationId="{AD7A4D68-C09F-4B04-ACC5-44841C684F87}"/>
          </ac:spMkLst>
        </pc:spChg>
        <pc:spChg chg="del">
          <ac:chgData name="brooke Istas" userId="b2413c8cadfa8ffa" providerId="LiveId" clId="{3F0BD7E2-F582-42B6-8B58-C8495582E772}" dt="2024-05-17T14:38:15.233" v="601" actId="700"/>
          <ac:spMkLst>
            <pc:docMk/>
            <pc:sldMk cId="4024359657" sldId="3868"/>
            <ac:spMk id="4" creationId="{A6B3523E-01E7-477F-9F51-04F53C63C3DC}"/>
          </ac:spMkLst>
        </pc:spChg>
        <pc:spChg chg="add mod ord">
          <ac:chgData name="brooke Istas" userId="b2413c8cadfa8ffa" providerId="LiveId" clId="{3F0BD7E2-F582-42B6-8B58-C8495582E772}" dt="2024-05-17T14:39:51.282" v="611" actId="20577"/>
          <ac:spMkLst>
            <pc:docMk/>
            <pc:sldMk cId="4024359657" sldId="3868"/>
            <ac:spMk id="5" creationId="{BA76D6F1-A5DF-4A60-B70D-CB76AC05A3D2}"/>
          </ac:spMkLst>
        </pc:spChg>
        <pc:spChg chg="add del mod ord">
          <ac:chgData name="brooke Istas" userId="b2413c8cadfa8ffa" providerId="LiveId" clId="{3F0BD7E2-F582-42B6-8B58-C8495582E772}" dt="2024-05-17T14:40:11.872" v="612" actId="22"/>
          <ac:spMkLst>
            <pc:docMk/>
            <pc:sldMk cId="4024359657" sldId="3868"/>
            <ac:spMk id="6" creationId="{A666873F-4C7E-409C-9411-E4D8D0243FC6}"/>
          </ac:spMkLst>
        </pc:spChg>
        <pc:spChg chg="add mod">
          <ac:chgData name="brooke Istas" userId="b2413c8cadfa8ffa" providerId="LiveId" clId="{3F0BD7E2-F582-42B6-8B58-C8495582E772}" dt="2024-05-17T14:41:52.684" v="722" actId="20577"/>
          <ac:spMkLst>
            <pc:docMk/>
            <pc:sldMk cId="4024359657" sldId="3868"/>
            <ac:spMk id="9" creationId="{8D6BC017-2560-4C0A-B676-4F6DB64231B6}"/>
          </ac:spMkLst>
        </pc:spChg>
        <pc:spChg chg="add mod">
          <ac:chgData name="brooke Istas" userId="b2413c8cadfa8ffa" providerId="LiveId" clId="{3F0BD7E2-F582-42B6-8B58-C8495582E772}" dt="2024-05-17T14:50:29.403" v="1292"/>
          <ac:spMkLst>
            <pc:docMk/>
            <pc:sldMk cId="4024359657" sldId="3868"/>
            <ac:spMk id="10" creationId="{897C8F70-D0A9-493A-AB1C-083D804243D6}"/>
          </ac:spMkLst>
        </pc:spChg>
        <pc:picChg chg="add mod ord">
          <ac:chgData name="brooke Istas" userId="b2413c8cadfa8ffa" providerId="LiveId" clId="{3F0BD7E2-F582-42B6-8B58-C8495582E772}" dt="2024-05-17T14:40:23.621" v="619" actId="1076"/>
          <ac:picMkLst>
            <pc:docMk/>
            <pc:sldMk cId="4024359657" sldId="3868"/>
            <ac:picMk id="8" creationId="{B74DA47F-0E8D-4399-BD51-2D6BB7BED5E8}"/>
          </ac:picMkLst>
        </pc:picChg>
      </pc:sldChg>
      <pc:sldChg chg="addSp delSp modSp new mod modClrScheme modAnim chgLayout">
        <pc:chgData name="brooke Istas" userId="b2413c8cadfa8ffa" providerId="LiveId" clId="{3F0BD7E2-F582-42B6-8B58-C8495582E772}" dt="2024-05-17T14:50:24.738" v="1291"/>
        <pc:sldMkLst>
          <pc:docMk/>
          <pc:sldMk cId="3267793680" sldId="3869"/>
        </pc:sldMkLst>
        <pc:spChg chg="del mod ord">
          <ac:chgData name="brooke Istas" userId="b2413c8cadfa8ffa" providerId="LiveId" clId="{3F0BD7E2-F582-42B6-8B58-C8495582E772}" dt="2024-05-17T14:42:12.056" v="724" actId="700"/>
          <ac:spMkLst>
            <pc:docMk/>
            <pc:sldMk cId="3267793680" sldId="3869"/>
            <ac:spMk id="2" creationId="{2B226060-E1B8-4F11-AA19-D03F6480FE0C}"/>
          </ac:spMkLst>
        </pc:spChg>
        <pc:spChg chg="del mod ord">
          <ac:chgData name="brooke Istas" userId="b2413c8cadfa8ffa" providerId="LiveId" clId="{3F0BD7E2-F582-42B6-8B58-C8495582E772}" dt="2024-05-17T14:42:12.056" v="724" actId="700"/>
          <ac:spMkLst>
            <pc:docMk/>
            <pc:sldMk cId="3267793680" sldId="3869"/>
            <ac:spMk id="3" creationId="{A5DC98C0-F9A5-4831-B3B8-C7C1080284A1}"/>
          </ac:spMkLst>
        </pc:spChg>
        <pc:spChg chg="add mod ord">
          <ac:chgData name="brooke Istas" userId="b2413c8cadfa8ffa" providerId="LiveId" clId="{3F0BD7E2-F582-42B6-8B58-C8495582E772}" dt="2024-05-17T14:42:16.844" v="732" actId="20577"/>
          <ac:spMkLst>
            <pc:docMk/>
            <pc:sldMk cId="3267793680" sldId="3869"/>
            <ac:spMk id="4" creationId="{B96295A9-9A92-4647-B8BD-9E7A27516533}"/>
          </ac:spMkLst>
        </pc:spChg>
        <pc:spChg chg="add mod ord">
          <ac:chgData name="brooke Istas" userId="b2413c8cadfa8ffa" providerId="LiveId" clId="{3F0BD7E2-F582-42B6-8B58-C8495582E772}" dt="2024-05-17T14:44:53.115" v="1156" actId="14100"/>
          <ac:spMkLst>
            <pc:docMk/>
            <pc:sldMk cId="3267793680" sldId="3869"/>
            <ac:spMk id="5" creationId="{AE4D40F2-C211-4138-A406-50F8DBAEEAD1}"/>
          </ac:spMkLst>
        </pc:spChg>
        <pc:spChg chg="add mod">
          <ac:chgData name="brooke Istas" userId="b2413c8cadfa8ffa" providerId="LiveId" clId="{3F0BD7E2-F582-42B6-8B58-C8495582E772}" dt="2024-05-17T14:50:24.738" v="1291"/>
          <ac:spMkLst>
            <pc:docMk/>
            <pc:sldMk cId="3267793680" sldId="3869"/>
            <ac:spMk id="8" creationId="{5A6BA8AD-65DC-407E-A60A-51D2B7E15EE8}"/>
          </ac:spMkLst>
        </pc:spChg>
        <pc:picChg chg="add mod">
          <ac:chgData name="brooke Istas" userId="b2413c8cadfa8ffa" providerId="LiveId" clId="{3F0BD7E2-F582-42B6-8B58-C8495582E772}" dt="2024-05-17T14:44:55.869" v="1158" actId="1076"/>
          <ac:picMkLst>
            <pc:docMk/>
            <pc:sldMk cId="3267793680" sldId="3869"/>
            <ac:picMk id="7" creationId="{5E281126-5A84-453D-A7D9-2E0B5182590A}"/>
          </ac:picMkLst>
        </pc:picChg>
      </pc:sldChg>
      <pc:sldChg chg="addSp delSp modSp new mod modAnim">
        <pc:chgData name="brooke Istas" userId="b2413c8cadfa8ffa" providerId="LiveId" clId="{3F0BD7E2-F582-42B6-8B58-C8495582E772}" dt="2024-05-17T14:50:21.510" v="1290" actId="1076"/>
        <pc:sldMkLst>
          <pc:docMk/>
          <pc:sldMk cId="389365593" sldId="3870"/>
        </pc:sldMkLst>
        <pc:spChg chg="mod">
          <ac:chgData name="brooke Istas" userId="b2413c8cadfa8ffa" providerId="LiveId" clId="{3F0BD7E2-F582-42B6-8B58-C8495582E772}" dt="2024-05-17T14:45:42.862" v="1206" actId="20577"/>
          <ac:spMkLst>
            <pc:docMk/>
            <pc:sldMk cId="389365593" sldId="3870"/>
            <ac:spMk id="2" creationId="{C7C1159B-B5F8-4FF1-8EF1-7EE761AF014C}"/>
          </ac:spMkLst>
        </pc:spChg>
        <pc:spChg chg="del">
          <ac:chgData name="brooke Istas" userId="b2413c8cadfa8ffa" providerId="LiveId" clId="{3F0BD7E2-F582-42B6-8B58-C8495582E772}" dt="2024-05-17T14:46:12.294" v="1207" actId="22"/>
          <ac:spMkLst>
            <pc:docMk/>
            <pc:sldMk cId="389365593" sldId="3870"/>
            <ac:spMk id="3" creationId="{D18F9EE3-5710-414C-98D0-F6A2B2437DA3}"/>
          </ac:spMkLst>
        </pc:spChg>
        <pc:spChg chg="add mod">
          <ac:chgData name="brooke Istas" userId="b2413c8cadfa8ffa" providerId="LiveId" clId="{3F0BD7E2-F582-42B6-8B58-C8495582E772}" dt="2024-05-17T14:47:20.194" v="1242" actId="14100"/>
          <ac:spMkLst>
            <pc:docMk/>
            <pc:sldMk cId="389365593" sldId="3870"/>
            <ac:spMk id="8" creationId="{E0D91FE8-79B4-45E9-8805-27F3875EFB1E}"/>
          </ac:spMkLst>
        </pc:spChg>
        <pc:spChg chg="add mod">
          <ac:chgData name="brooke Istas" userId="b2413c8cadfa8ffa" providerId="LiveId" clId="{3F0BD7E2-F582-42B6-8B58-C8495582E772}" dt="2024-05-17T14:50:21.510" v="1290" actId="1076"/>
          <ac:spMkLst>
            <pc:docMk/>
            <pc:sldMk cId="389365593" sldId="3870"/>
            <ac:spMk id="9" creationId="{F1FE5E27-BFCE-40E2-AD18-31B854751F25}"/>
          </ac:spMkLst>
        </pc:spChg>
        <pc:picChg chg="add mod ord">
          <ac:chgData name="brooke Istas" userId="b2413c8cadfa8ffa" providerId="LiveId" clId="{3F0BD7E2-F582-42B6-8B58-C8495582E772}" dt="2024-05-17T14:46:14.835" v="1208" actId="1076"/>
          <ac:picMkLst>
            <pc:docMk/>
            <pc:sldMk cId="389365593" sldId="3870"/>
            <ac:picMk id="5" creationId="{1C8EC683-32FC-456A-B070-FD10E6AE6580}"/>
          </ac:picMkLst>
        </pc:picChg>
        <pc:picChg chg="add mod">
          <ac:chgData name="brooke Istas" userId="b2413c8cadfa8ffa" providerId="LiveId" clId="{3F0BD7E2-F582-42B6-8B58-C8495582E772}" dt="2024-05-17T14:46:54.940" v="1210" actId="1076"/>
          <ac:picMkLst>
            <pc:docMk/>
            <pc:sldMk cId="389365593" sldId="3870"/>
            <ac:picMk id="7" creationId="{C1CEFBE7-22FB-4744-A366-07A2A9C47733}"/>
          </ac:picMkLst>
        </pc:picChg>
      </pc:sldChg>
      <pc:sldChg chg="addSp delSp modSp new mod">
        <pc:chgData name="brooke Istas" userId="b2413c8cadfa8ffa" providerId="LiveId" clId="{3F0BD7E2-F582-42B6-8B58-C8495582E772}" dt="2024-05-17T14:50:09.091" v="1286"/>
        <pc:sldMkLst>
          <pc:docMk/>
          <pc:sldMk cId="1756054060" sldId="3871"/>
        </pc:sldMkLst>
        <pc:spChg chg="mod">
          <ac:chgData name="brooke Istas" userId="b2413c8cadfa8ffa" providerId="LiveId" clId="{3F0BD7E2-F582-42B6-8B58-C8495582E772}" dt="2024-05-17T14:47:48.396" v="1262" actId="20577"/>
          <ac:spMkLst>
            <pc:docMk/>
            <pc:sldMk cId="1756054060" sldId="3871"/>
            <ac:spMk id="2" creationId="{E7648166-382A-43B0-8AAC-A424840C688C}"/>
          </ac:spMkLst>
        </pc:spChg>
        <pc:spChg chg="del">
          <ac:chgData name="brooke Istas" userId="b2413c8cadfa8ffa" providerId="LiveId" clId="{3F0BD7E2-F582-42B6-8B58-C8495582E772}" dt="2024-05-17T14:48:16.616" v="1263" actId="22"/>
          <ac:spMkLst>
            <pc:docMk/>
            <pc:sldMk cId="1756054060" sldId="3871"/>
            <ac:spMk id="3" creationId="{B4B503F9-88CD-444E-95F3-0437AAE19D7A}"/>
          </ac:spMkLst>
        </pc:spChg>
        <pc:spChg chg="add mod">
          <ac:chgData name="brooke Istas" userId="b2413c8cadfa8ffa" providerId="LiveId" clId="{3F0BD7E2-F582-42B6-8B58-C8495582E772}" dt="2024-05-17T14:50:09.091" v="1286"/>
          <ac:spMkLst>
            <pc:docMk/>
            <pc:sldMk cId="1756054060" sldId="3871"/>
            <ac:spMk id="6" creationId="{D37DCBA4-04D9-478D-B733-66A42E1686CC}"/>
          </ac:spMkLst>
        </pc:spChg>
        <pc:picChg chg="add mod ord">
          <ac:chgData name="brooke Istas" userId="b2413c8cadfa8ffa" providerId="LiveId" clId="{3F0BD7E2-F582-42B6-8B58-C8495582E772}" dt="2024-05-17T14:48:19.953" v="1264" actId="1076"/>
          <ac:picMkLst>
            <pc:docMk/>
            <pc:sldMk cId="1756054060" sldId="3871"/>
            <ac:picMk id="5" creationId="{D65A476E-C31A-4775-9A02-AEE38E065FDE}"/>
          </ac:picMkLst>
        </pc:picChg>
      </pc:sldChg>
      <pc:sldChg chg="addSp delSp modSp add mod modAnim">
        <pc:chgData name="brooke Istas" userId="b2413c8cadfa8ffa" providerId="LiveId" clId="{3F0BD7E2-F582-42B6-8B58-C8495582E772}" dt="2024-05-17T14:53:20.032" v="1351"/>
        <pc:sldMkLst>
          <pc:docMk/>
          <pc:sldMk cId="901621662" sldId="3872"/>
        </pc:sldMkLst>
        <pc:spChg chg="add del mod">
          <ac:chgData name="brooke Istas" userId="b2413c8cadfa8ffa" providerId="LiveId" clId="{3F0BD7E2-F582-42B6-8B58-C8495582E772}" dt="2024-05-17T14:48:58.205" v="1268" actId="21"/>
          <ac:spMkLst>
            <pc:docMk/>
            <pc:sldMk cId="901621662" sldId="3872"/>
            <ac:spMk id="7" creationId="{DFC1BA8F-7B3A-4A84-AEA0-EAA14D99F7CF}"/>
          </ac:spMkLst>
        </pc:spChg>
        <pc:spChg chg="add mod">
          <ac:chgData name="brooke Istas" userId="b2413c8cadfa8ffa" providerId="LiveId" clId="{3F0BD7E2-F582-42B6-8B58-C8495582E772}" dt="2024-05-17T14:50:03.336" v="1285" actId="1076"/>
          <ac:spMkLst>
            <pc:docMk/>
            <pc:sldMk cId="901621662" sldId="3872"/>
            <ac:spMk id="11" creationId="{DF6B507D-5DD8-4A88-87D5-A6EFBE44B622}"/>
          </ac:spMkLst>
        </pc:spChg>
        <pc:picChg chg="add mod">
          <ac:chgData name="brooke Istas" userId="b2413c8cadfa8ffa" providerId="LiveId" clId="{3F0BD7E2-F582-42B6-8B58-C8495582E772}" dt="2024-05-17T14:52:32.534" v="1334" actId="1076"/>
          <ac:picMkLst>
            <pc:docMk/>
            <pc:sldMk cId="901621662" sldId="3872"/>
            <ac:picMk id="4" creationId="{787E81E6-D65F-4C2C-927E-39B61FBB715E}"/>
          </ac:picMkLst>
        </pc:picChg>
        <pc:picChg chg="del">
          <ac:chgData name="brooke Istas" userId="b2413c8cadfa8ffa" providerId="LiveId" clId="{3F0BD7E2-F582-42B6-8B58-C8495582E772}" dt="2024-05-17T14:48:55.543" v="1267" actId="478"/>
          <ac:picMkLst>
            <pc:docMk/>
            <pc:sldMk cId="901621662" sldId="3872"/>
            <ac:picMk id="5" creationId="{D65A476E-C31A-4775-9A02-AEE38E065FDE}"/>
          </ac:picMkLst>
        </pc:picChg>
        <pc:picChg chg="add mod">
          <ac:chgData name="brooke Istas" userId="b2413c8cadfa8ffa" providerId="LiveId" clId="{3F0BD7E2-F582-42B6-8B58-C8495582E772}" dt="2024-05-17T14:52:41.337" v="1342" actId="1076"/>
          <ac:picMkLst>
            <pc:docMk/>
            <pc:sldMk cId="901621662" sldId="3872"/>
            <ac:picMk id="9" creationId="{0690D427-9045-4B79-9688-15B99A2DA066}"/>
          </ac:picMkLst>
        </pc:picChg>
        <pc:picChg chg="add mod">
          <ac:chgData name="brooke Istas" userId="b2413c8cadfa8ffa" providerId="LiveId" clId="{3F0BD7E2-F582-42B6-8B58-C8495582E772}" dt="2024-05-17T14:53:16.642" v="1350" actId="1076"/>
          <ac:picMkLst>
            <pc:docMk/>
            <pc:sldMk cId="901621662" sldId="3872"/>
            <ac:picMk id="13" creationId="{46F8F20C-2433-4C48-9F0B-30FAC99588EF}"/>
          </ac:picMkLst>
        </pc:picChg>
      </pc:sldChg>
      <pc:sldChg chg="addSp delSp modSp new mod">
        <pc:chgData name="brooke Istas" userId="b2413c8cadfa8ffa" providerId="LiveId" clId="{3F0BD7E2-F582-42B6-8B58-C8495582E772}" dt="2024-05-17T14:56:45.572" v="1572"/>
        <pc:sldMkLst>
          <pc:docMk/>
          <pc:sldMk cId="531497979" sldId="3873"/>
        </pc:sldMkLst>
        <pc:spChg chg="mod">
          <ac:chgData name="brooke Istas" userId="b2413c8cadfa8ffa" providerId="LiveId" clId="{3F0BD7E2-F582-42B6-8B58-C8495582E772}" dt="2024-05-17T14:53:54.973" v="1367" actId="20577"/>
          <ac:spMkLst>
            <pc:docMk/>
            <pc:sldMk cId="531497979" sldId="3873"/>
            <ac:spMk id="2" creationId="{F97AD5D4-CFE7-49F0-B648-26DDEE2D208F}"/>
          </ac:spMkLst>
        </pc:spChg>
        <pc:spChg chg="del mod">
          <ac:chgData name="brooke Istas" userId="b2413c8cadfa8ffa" providerId="LiveId" clId="{3F0BD7E2-F582-42B6-8B58-C8495582E772}" dt="2024-05-17T14:54:08.308" v="1369" actId="22"/>
          <ac:spMkLst>
            <pc:docMk/>
            <pc:sldMk cId="531497979" sldId="3873"/>
            <ac:spMk id="3" creationId="{F8DC2783-3BFE-44CD-9C06-8BE9BF5A382C}"/>
          </ac:spMkLst>
        </pc:spChg>
        <pc:spChg chg="add mod">
          <ac:chgData name="brooke Istas" userId="b2413c8cadfa8ffa" providerId="LiveId" clId="{3F0BD7E2-F582-42B6-8B58-C8495582E772}" dt="2024-05-17T14:56:45.572" v="1572"/>
          <ac:spMkLst>
            <pc:docMk/>
            <pc:sldMk cId="531497979" sldId="3873"/>
            <ac:spMk id="6" creationId="{FC0F59C4-4D72-42F4-B3A8-9BF7D0CC0D61}"/>
          </ac:spMkLst>
        </pc:spChg>
        <pc:picChg chg="add mod ord">
          <ac:chgData name="brooke Istas" userId="b2413c8cadfa8ffa" providerId="LiveId" clId="{3F0BD7E2-F582-42B6-8B58-C8495582E772}" dt="2024-05-17T14:54:13.459" v="1372" actId="1076"/>
          <ac:picMkLst>
            <pc:docMk/>
            <pc:sldMk cId="531497979" sldId="3873"/>
            <ac:picMk id="5" creationId="{E64A25CE-75CD-4D5F-B4EB-811B79E6E612}"/>
          </ac:picMkLst>
        </pc:picChg>
      </pc:sldChg>
      <pc:sldChg chg="addSp modSp new mod">
        <pc:chgData name="brooke Istas" userId="b2413c8cadfa8ffa" providerId="LiveId" clId="{3F0BD7E2-F582-42B6-8B58-C8495582E772}" dt="2024-05-17T14:56:48.691" v="1573"/>
        <pc:sldMkLst>
          <pc:docMk/>
          <pc:sldMk cId="184057922" sldId="3874"/>
        </pc:sldMkLst>
        <pc:spChg chg="mod">
          <ac:chgData name="brooke Istas" userId="b2413c8cadfa8ffa" providerId="LiveId" clId="{3F0BD7E2-F582-42B6-8B58-C8495582E772}" dt="2024-05-17T14:55:03.549" v="1387" actId="20577"/>
          <ac:spMkLst>
            <pc:docMk/>
            <pc:sldMk cId="184057922" sldId="3874"/>
            <ac:spMk id="2" creationId="{234B7279-147A-43C5-8570-EA70422EF715}"/>
          </ac:spMkLst>
        </pc:spChg>
        <pc:spChg chg="mod">
          <ac:chgData name="brooke Istas" userId="b2413c8cadfa8ffa" providerId="LiveId" clId="{3F0BD7E2-F582-42B6-8B58-C8495582E772}" dt="2024-05-17T14:56:18.822" v="1569" actId="20577"/>
          <ac:spMkLst>
            <pc:docMk/>
            <pc:sldMk cId="184057922" sldId="3874"/>
            <ac:spMk id="3" creationId="{A1B2DE80-E0F0-4207-AFCF-C4D15D815DEB}"/>
          </ac:spMkLst>
        </pc:spChg>
        <pc:spChg chg="add mod">
          <ac:chgData name="brooke Istas" userId="b2413c8cadfa8ffa" providerId="LiveId" clId="{3F0BD7E2-F582-42B6-8B58-C8495582E772}" dt="2024-05-17T14:56:48.691" v="1573"/>
          <ac:spMkLst>
            <pc:docMk/>
            <pc:sldMk cId="184057922" sldId="3874"/>
            <ac:spMk id="5" creationId="{B546E1B5-7CFD-4921-8DBB-2305786B4EFE}"/>
          </ac:spMkLst>
        </pc:spChg>
        <pc:picChg chg="add mod">
          <ac:chgData name="brooke Istas" userId="b2413c8cadfa8ffa" providerId="LiveId" clId="{3F0BD7E2-F582-42B6-8B58-C8495582E772}" dt="2024-05-17T14:56:34.601" v="1571" actId="1076"/>
          <ac:picMkLst>
            <pc:docMk/>
            <pc:sldMk cId="184057922" sldId="3874"/>
            <ac:picMk id="4" creationId="{EF87ED1F-2C3D-400B-A18C-16854B3A9E54}"/>
          </ac:picMkLst>
        </pc:picChg>
      </pc:sldChg>
      <pc:sldChg chg="addSp delSp modSp new mod ord">
        <pc:chgData name="brooke Istas" userId="b2413c8cadfa8ffa" providerId="LiveId" clId="{3F0BD7E2-F582-42B6-8B58-C8495582E772}" dt="2024-05-17T15:55:07.631" v="2975"/>
        <pc:sldMkLst>
          <pc:docMk/>
          <pc:sldMk cId="876245954" sldId="3875"/>
        </pc:sldMkLst>
        <pc:spChg chg="mod">
          <ac:chgData name="brooke Istas" userId="b2413c8cadfa8ffa" providerId="LiveId" clId="{3F0BD7E2-F582-42B6-8B58-C8495582E772}" dt="2024-05-17T14:57:04.494" v="1586" actId="20577"/>
          <ac:spMkLst>
            <pc:docMk/>
            <pc:sldMk cId="876245954" sldId="3875"/>
            <ac:spMk id="2" creationId="{B03E75FD-78FE-4108-B9A8-8BFCE57C4786}"/>
          </ac:spMkLst>
        </pc:spChg>
        <pc:spChg chg="del">
          <ac:chgData name="brooke Istas" userId="b2413c8cadfa8ffa" providerId="LiveId" clId="{3F0BD7E2-F582-42B6-8B58-C8495582E772}" dt="2024-05-17T14:57:25.596" v="1587" actId="22"/>
          <ac:spMkLst>
            <pc:docMk/>
            <pc:sldMk cId="876245954" sldId="3875"/>
            <ac:spMk id="3" creationId="{3C4A601A-1089-4DFB-84F1-2927D33FD856}"/>
          </ac:spMkLst>
        </pc:spChg>
        <pc:spChg chg="add mod">
          <ac:chgData name="brooke Istas" userId="b2413c8cadfa8ffa" providerId="LiveId" clId="{3F0BD7E2-F582-42B6-8B58-C8495582E772}" dt="2024-05-17T15:55:07.631" v="2975"/>
          <ac:spMkLst>
            <pc:docMk/>
            <pc:sldMk cId="876245954" sldId="3875"/>
            <ac:spMk id="8" creationId="{D96EF0F8-F867-476E-890B-331263C0CDBA}"/>
          </ac:spMkLst>
        </pc:spChg>
        <pc:picChg chg="add mod ord">
          <ac:chgData name="brooke Istas" userId="b2413c8cadfa8ffa" providerId="LiveId" clId="{3F0BD7E2-F582-42B6-8B58-C8495582E772}" dt="2024-05-17T14:57:28.906" v="1589" actId="1076"/>
          <ac:picMkLst>
            <pc:docMk/>
            <pc:sldMk cId="876245954" sldId="3875"/>
            <ac:picMk id="5" creationId="{83BDD299-A8B3-41E8-808D-F961729B9FE8}"/>
          </ac:picMkLst>
        </pc:picChg>
        <pc:picChg chg="add mod">
          <ac:chgData name="brooke Istas" userId="b2413c8cadfa8ffa" providerId="LiveId" clId="{3F0BD7E2-F582-42B6-8B58-C8495582E772}" dt="2024-05-17T14:57:46.745" v="1593" actId="1076"/>
          <ac:picMkLst>
            <pc:docMk/>
            <pc:sldMk cId="876245954" sldId="3875"/>
            <ac:picMk id="7" creationId="{AB15DB54-4C64-4785-B606-C7100E66C374}"/>
          </ac:picMkLst>
        </pc:picChg>
      </pc:sldChg>
      <pc:sldChg chg="addSp modSp new mod modAnim">
        <pc:chgData name="brooke Istas" userId="b2413c8cadfa8ffa" providerId="LiveId" clId="{3F0BD7E2-F582-42B6-8B58-C8495582E772}" dt="2024-05-17T15:48:12.706" v="2712"/>
        <pc:sldMkLst>
          <pc:docMk/>
          <pc:sldMk cId="697202955" sldId="3876"/>
        </pc:sldMkLst>
        <pc:spChg chg="mod">
          <ac:chgData name="brooke Istas" userId="b2413c8cadfa8ffa" providerId="LiveId" clId="{3F0BD7E2-F582-42B6-8B58-C8495582E772}" dt="2024-05-17T15:08:11.696" v="1611" actId="20577"/>
          <ac:spMkLst>
            <pc:docMk/>
            <pc:sldMk cId="697202955" sldId="3876"/>
            <ac:spMk id="2" creationId="{56795360-A0E9-4726-AD10-96E5D16A12AF}"/>
          </ac:spMkLst>
        </pc:spChg>
        <pc:spChg chg="mod">
          <ac:chgData name="brooke Istas" userId="b2413c8cadfa8ffa" providerId="LiveId" clId="{3F0BD7E2-F582-42B6-8B58-C8495582E772}" dt="2024-05-17T15:09:23.280" v="1808" actId="20577"/>
          <ac:spMkLst>
            <pc:docMk/>
            <pc:sldMk cId="697202955" sldId="3876"/>
            <ac:spMk id="3" creationId="{6D7CABAE-2E40-4C7E-8B9B-BC4E715B8075}"/>
          </ac:spMkLst>
        </pc:spChg>
        <pc:spChg chg="add mod">
          <ac:chgData name="brooke Istas" userId="b2413c8cadfa8ffa" providerId="LiveId" clId="{3F0BD7E2-F582-42B6-8B58-C8495582E772}" dt="2024-05-17T15:48:04.795" v="2709" actId="20577"/>
          <ac:spMkLst>
            <pc:docMk/>
            <pc:sldMk cId="697202955" sldId="3876"/>
            <ac:spMk id="4" creationId="{5AE53EA1-7623-4E9B-B93F-78DFBDA1AB66}"/>
          </ac:spMkLst>
        </pc:spChg>
        <pc:picChg chg="add mod">
          <ac:chgData name="brooke Istas" userId="b2413c8cadfa8ffa" providerId="LiveId" clId="{3F0BD7E2-F582-42B6-8B58-C8495582E772}" dt="2024-05-17T15:48:08.166" v="2711" actId="1076"/>
          <ac:picMkLst>
            <pc:docMk/>
            <pc:sldMk cId="697202955" sldId="3876"/>
            <ac:picMk id="6" creationId="{0AA01D92-A2FF-4FAF-88D4-E7557FCB6A3E}"/>
          </ac:picMkLst>
        </pc:picChg>
      </pc:sldChg>
      <pc:sldChg chg="modSp new mod">
        <pc:chgData name="brooke Istas" userId="b2413c8cadfa8ffa" providerId="LiveId" clId="{3F0BD7E2-F582-42B6-8B58-C8495582E772}" dt="2024-05-17T15:53:58.747" v="2970" actId="20577"/>
        <pc:sldMkLst>
          <pc:docMk/>
          <pc:sldMk cId="934078553" sldId="3877"/>
        </pc:sldMkLst>
        <pc:spChg chg="mod">
          <ac:chgData name="brooke Istas" userId="b2413c8cadfa8ffa" providerId="LiveId" clId="{3F0BD7E2-F582-42B6-8B58-C8495582E772}" dt="2024-05-17T15:52:28.066" v="2742" actId="20577"/>
          <ac:spMkLst>
            <pc:docMk/>
            <pc:sldMk cId="934078553" sldId="3877"/>
            <ac:spMk id="2" creationId="{AB05F135-5932-4FFA-B87B-640970619D79}"/>
          </ac:spMkLst>
        </pc:spChg>
        <pc:spChg chg="mod">
          <ac:chgData name="brooke Istas" userId="b2413c8cadfa8ffa" providerId="LiveId" clId="{3F0BD7E2-F582-42B6-8B58-C8495582E772}" dt="2024-05-17T15:52:46.841" v="2748" actId="27636"/>
          <ac:spMkLst>
            <pc:docMk/>
            <pc:sldMk cId="934078553" sldId="3877"/>
            <ac:spMk id="3" creationId="{2543DEC2-8A57-438D-8640-2C5B7003AE2A}"/>
          </ac:spMkLst>
        </pc:spChg>
        <pc:spChg chg="mod">
          <ac:chgData name="brooke Istas" userId="b2413c8cadfa8ffa" providerId="LiveId" clId="{3F0BD7E2-F582-42B6-8B58-C8495582E772}" dt="2024-05-17T15:53:58.747" v="2970" actId="20577"/>
          <ac:spMkLst>
            <pc:docMk/>
            <pc:sldMk cId="934078553" sldId="3877"/>
            <ac:spMk id="4" creationId="{0E3186C6-9931-4EEA-A591-7BB09444A22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20CE03-6C3A-EB4D-A9B1-7EFD38B58412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57D50D-BAA9-464B-B391-243138E078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29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2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19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0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23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38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49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09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8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429764-E305-A48D-5244-9BCD2090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BD3DB-6F51-C1AE-FF0E-D0BDCB55F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1220225" cy="6857998"/>
            <a:chOff x="123536" y="2"/>
            <a:chExt cx="11220225" cy="6857998"/>
          </a:xfrm>
        </p:grpSpPr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">
              <a:extLst>
                <a:ext uri="{FF2B5EF4-FFF2-40B4-BE49-F238E27FC236}">
                  <a16:creationId xmlns:a16="http://schemas.microsoft.com/office/drawing/2014/main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2882462" cy="429767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38599" y="1825625"/>
            <a:ext cx="7315199" cy="42976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FE4C84-13A1-72EA-6541-7C8FDDEA7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0468883-4E51-D3BD-E1C6-601ED9B6E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438747" flipV="1">
            <a:off x="7967025" y="2530995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11AEF3F-9A86-45CE-4817-E3E6863DC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764789" y="390570"/>
            <a:ext cx="437721" cy="797078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defRPr sz="1800"/>
            </a:lvl2pPr>
            <a:lvl3pPr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spcBef>
                <a:spcPts val="1000"/>
              </a:spcBef>
              <a:buClr>
                <a:schemeClr val="accent2"/>
              </a:buClr>
              <a:defRPr sz="1800"/>
            </a:lvl4pPr>
            <a:lvl5pPr>
              <a:spcBef>
                <a:spcPts val="1000"/>
              </a:spcBef>
              <a:buClr>
                <a:schemeClr val="accent2"/>
              </a:buCl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latin typeface="Avenir Next LT Pro" panose="020B0504020202020204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03029" y="1825625"/>
            <a:ext cx="3450771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9" y="1825625"/>
            <a:ext cx="10515600" cy="429768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B7232D-F1A6-B6C3-3BBF-E834CC7C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930138" cy="6858001"/>
            <a:chOff x="0" y="-1"/>
            <a:chExt cx="5930138" cy="68580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306340-6BFD-FE3D-535B-B59C1C44EDDA}"/>
                </a:ext>
              </a:extLst>
            </p:cNvPr>
            <p:cNvSpPr/>
            <p:nvPr userDrawn="1"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338E6C4B-ABF3-8B7E-8DCF-A93F69C712B1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6F90F99F-B12A-E8F9-5A86-D76B201D6308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BFA99EFE-81BC-95EA-FA61-B7199AD98A74}"/>
                </a:ext>
              </a:extLst>
            </p:cNvPr>
            <p:cNvSpPr/>
            <p:nvPr userDrawn="1"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DD9FC028-D877-28FE-C646-DBD85D932641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AA0AFFE9-F0C2-BDA0-BF87-9977706AB6A8}"/>
                </a:ext>
              </a:extLst>
            </p:cNvPr>
            <p:cNvSpPr/>
            <p:nvPr userDrawn="1"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5455" y="755171"/>
            <a:ext cx="4619937" cy="531503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E96D25F-53A2-6217-84B4-7EB874F0B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5C3C4BD-DFDB-76B4-17CA-7DA4D17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366740" flipV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A19F4B-D154-3EB2-F86A-9A63283A3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565206" y="4817511"/>
            <a:ext cx="749917" cy="827071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B8A6E1-44B2-54E1-6460-1C9B27EE7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698912" cy="6858001"/>
            <a:chOff x="0" y="-1"/>
            <a:chExt cx="5698912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22D7888-22FA-4AA1-9BA4-CC61D6643D47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B6E464-8999-4773-A1F2-E6CAA990E572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A14BE8-FDD0-4434-9C3E-BFF78C22D9E3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494E364-7EA8-4D92-915D-75D1A3A67C07}"/>
                </a:ext>
              </a:extLst>
            </p:cNvPr>
            <p:cNvSpPr/>
            <p:nvPr userDrawn="1"/>
          </p:nvSpPr>
          <p:spPr>
            <a:xfrm flipH="1">
              <a:off x="4132972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F9EBE3B-A856-C23C-4698-B764DF4BC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2118" y="262762"/>
            <a:ext cx="5507421" cy="3649718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C9CB37-5251-201C-ACE3-FD69A00C77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7393" y="847600"/>
            <a:ext cx="4619625" cy="4617720"/>
          </a:xfrm>
          <a:prstGeom prst="ellipse">
            <a:avLst/>
          </a:prstGeom>
          <a:noFill/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F08299-9068-827D-783B-BFF5B95E9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2118" y="4058263"/>
            <a:ext cx="5507421" cy="214148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228600">
              <a:lnSpc>
                <a:spcPct val="90000"/>
              </a:lnSpc>
              <a:buClr>
                <a:schemeClr val="accent2"/>
              </a:buClr>
              <a:defRPr sz="2000"/>
            </a:lvl2pPr>
            <a:lvl3pPr marL="457200">
              <a:lnSpc>
                <a:spcPct val="90000"/>
              </a:lnSpc>
              <a:buClr>
                <a:schemeClr val="accent2"/>
              </a:buClr>
              <a:defRPr sz="1800"/>
            </a:lvl3pPr>
            <a:lvl4pPr marL="685800">
              <a:lnSpc>
                <a:spcPct val="90000"/>
              </a:lnSpc>
              <a:buClr>
                <a:schemeClr val="accent2"/>
              </a:buClr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6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38099"/>
            <a:ext cx="8012113" cy="428488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381048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109434" y="3527042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DF76A42-387B-8D66-1214-D4046207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0621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ACE818-46EF-547E-9315-A8494830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7652" y="0"/>
            <a:ext cx="8798419" cy="6816262"/>
            <a:chOff x="577652" y="-28502"/>
            <a:chExt cx="8798419" cy="68162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644D21-8793-9A96-F305-5D20EE342B26}"/>
                </a:ext>
              </a:extLst>
            </p:cNvPr>
            <p:cNvSpPr/>
            <p:nvPr userDrawn="1"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F8D7AEF-C845-09F0-F31C-20B32BBA1EBA}"/>
                </a:ext>
              </a:extLst>
            </p:cNvPr>
            <p:cNvSpPr/>
            <p:nvPr userDrawn="1"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9D44CB-887B-C74D-3E96-5607E84DAEFF}"/>
                </a:ext>
              </a:extLst>
            </p:cNvPr>
            <p:cNvSpPr/>
            <p:nvPr userDrawn="1"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87D193F4-2337-0048-1BE7-C9A815419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936118" y="5508455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EE4510-BCBA-C39A-BEF1-A391A330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94655" y="5270490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5929" y="4412973"/>
            <a:ext cx="6560142" cy="193557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07BCF9-2F5B-200E-2E6C-E177DB56E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458"/>
            <a:ext cx="7083733" cy="6182202"/>
            <a:chOff x="0" y="7460"/>
            <a:chExt cx="7083733" cy="6182202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7A624B2B-50FD-9351-987F-2E5A5472CAB6}"/>
                </a:ext>
              </a:extLst>
            </p:cNvPr>
            <p:cNvSpPr/>
            <p:nvPr userDrawn="1"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51E534EE-E0F1-2BD9-9A82-7656B90A2D9D}"/>
                </a:ext>
              </a:extLst>
            </p:cNvPr>
            <p:cNvSpPr/>
            <p:nvPr userDrawn="1"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</p:spPr>
        <p:txBody>
          <a:bodyPr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57316"/>
            <a:ext cx="5257800" cy="336985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3114" y="845068"/>
            <a:ext cx="5193792" cy="51937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67" r:id="rId4"/>
    <p:sldLayoutId id="2147483650" r:id="rId5"/>
    <p:sldLayoutId id="2147483649" r:id="rId6"/>
    <p:sldLayoutId id="2147483662" r:id="rId7"/>
    <p:sldLayoutId id="2147483663" r:id="rId8"/>
    <p:sldLayoutId id="2147483652" r:id="rId9"/>
    <p:sldLayoutId id="2147483666" r:id="rId10"/>
    <p:sldLayoutId id="2147483664" r:id="rId11"/>
    <p:sldLayoutId id="2147483665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474" y="2949739"/>
            <a:ext cx="6261291" cy="2396686"/>
          </a:xfrm>
          <a:noFill/>
        </p:spPr>
        <p:txBody>
          <a:bodyPr anchor="b">
            <a:noAutofit/>
          </a:bodyPr>
          <a:lstStyle/>
          <a:p>
            <a:r>
              <a:rPr lang="en-US" dirty="0"/>
              <a:t>Interactive Andragogical Approaches to Geometry and Statistics for Practitioners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12FDFA-EA34-4679-BD9A-C7D87711D650}"/>
              </a:ext>
            </a:extLst>
          </p:cNvPr>
          <p:cNvSpPr txBox="1"/>
          <p:nvPr/>
        </p:nvSpPr>
        <p:spPr>
          <a:xfrm>
            <a:off x="4583410" y="5276446"/>
            <a:ext cx="6862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Dr. Brooke Istas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May 2024</a:t>
            </a:r>
          </a:p>
        </p:txBody>
      </p:sp>
    </p:spTree>
    <p:extLst>
      <p:ext uri="{BB962C8B-B14F-4D97-AF65-F5344CB8AC3E}">
        <p14:creationId xmlns:p14="http://schemas.microsoft.com/office/powerpoint/2010/main" val="51742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en-US" dirty="0"/>
              <a:t>Area and Perimeter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619B79BB-4007-4D6D-9B39-4B0411DC7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238" y="1344706"/>
            <a:ext cx="3084957" cy="4284663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E25BEC-A68A-483B-B97D-2E86175AB6E1}"/>
              </a:ext>
            </a:extLst>
          </p:cNvPr>
          <p:cNvSpPr txBox="1"/>
          <p:nvPr/>
        </p:nvSpPr>
        <p:spPr>
          <a:xfrm>
            <a:off x="5782492" y="1195194"/>
            <a:ext cx="61395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is the order for Area?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My teacher book had: 2, 1=5=6, 3=4 Does this seem right?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methods did you or would you try to find out if it is true?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is the order of Perimeter?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My teacher book had: 2,1,6,5,3,4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2 = 17 cm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1 = 20 cm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6 = 25 cm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5 = 26 cm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3 = 30 cm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4 = 34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do you notice looking at the two orders – by perimeter and area?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Did this surprise you? Why?</a:t>
            </a:r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BFAD8-FD30-43B6-A131-55028794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00832-82B6-4289-906F-32EBC63046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are ways that we compare shapes?</a:t>
            </a:r>
          </a:p>
          <a:p>
            <a:r>
              <a:rPr lang="en-US" dirty="0"/>
              <a:t>How does looking at perimeter different from looking at area?</a:t>
            </a:r>
          </a:p>
          <a:p>
            <a:r>
              <a:rPr lang="en-US" dirty="0"/>
              <a:t>Which do </a:t>
            </a:r>
            <a:r>
              <a:rPr lang="en-US" i="1" dirty="0"/>
              <a:t>you</a:t>
            </a:r>
            <a:r>
              <a:rPr lang="en-US" dirty="0"/>
              <a:t> expect to use most frequently: dimensions (length and width), perimeter, area, or angle measurements, etc.?</a:t>
            </a:r>
          </a:p>
        </p:txBody>
      </p:sp>
    </p:spTree>
    <p:extLst>
      <p:ext uri="{BB962C8B-B14F-4D97-AF65-F5344CB8AC3E}">
        <p14:creationId xmlns:p14="http://schemas.microsoft.com/office/powerpoint/2010/main" val="30691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en-US" dirty="0"/>
              <a:t>Area and Perimeter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A26B45-677D-48D6-B33B-2C4F981AB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609" y="1344706"/>
            <a:ext cx="3554111" cy="4405872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619B79BB-4007-4D6D-9B39-4B0411DC7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238" y="1344706"/>
            <a:ext cx="3084957" cy="4284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4038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64C3-A83E-4813-B643-733D70B57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2: Job Demands and the Caterers’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E5DEB-7DE0-4BE5-A03E-7655706274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Back in your groups work together through the 2 activities</a:t>
            </a:r>
          </a:p>
          <a:p>
            <a:r>
              <a:rPr lang="en-US" dirty="0"/>
              <a:t>Job Demands and the Caterers’ Question</a:t>
            </a:r>
          </a:p>
          <a:p>
            <a:r>
              <a:rPr lang="en-US" dirty="0"/>
              <a:t>You will have 15 - 20 minutes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25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8D0C6-0CB5-42B0-A20D-7B1EEC5C24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Over, Around, &amp; Within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F83CC0-E4F2-4F37-98A9-93CE939907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Activity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3ED669-4DCC-4CD5-934F-FD1318F2F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407" y="3148692"/>
            <a:ext cx="15430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77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84F68BA-013F-4384-87CA-9DF3626BF5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Test Talk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4413250"/>
            <a:ext cx="6559550" cy="1935163"/>
          </a:xfrm>
          <a:noFill/>
        </p:spPr>
        <p:txBody>
          <a:bodyPr/>
          <a:lstStyle/>
          <a:p>
            <a:r>
              <a:rPr lang="en-US" dirty="0"/>
              <a:t>Enhancing your</a:t>
            </a:r>
          </a:p>
          <a:p>
            <a:r>
              <a:rPr lang="en-US" dirty="0"/>
              <a:t>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15501A-18DC-4FE0-903F-4BB650211D46}"/>
              </a:ext>
            </a:extLst>
          </p:cNvPr>
          <p:cNvSpPr txBox="1"/>
          <p:nvPr/>
        </p:nvSpPr>
        <p:spPr>
          <a:xfrm>
            <a:off x="4477675" y="5780674"/>
            <a:ext cx="3464016" cy="41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© SABES Mathematics and Adult Numeracy Curriculum &amp; Instruction PD Center </a:t>
            </a:r>
          </a:p>
        </p:txBody>
      </p:sp>
    </p:spTree>
    <p:extLst>
      <p:ext uri="{BB962C8B-B14F-4D97-AF65-F5344CB8AC3E}">
        <p14:creationId xmlns:p14="http://schemas.microsoft.com/office/powerpoint/2010/main" val="363098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1966FC-9A65-41CD-A657-301A7B10B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D758D5-6AD3-47B4-84F7-E4AF063DF7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To support learners in extending their learning within the context of test questions</a:t>
            </a:r>
          </a:p>
          <a:p>
            <a:r>
              <a:rPr lang="en-US" dirty="0"/>
              <a:t>To support learners to think flexibly and creatively in test situations</a:t>
            </a:r>
          </a:p>
          <a:p>
            <a:r>
              <a:rPr lang="en-US" dirty="0"/>
              <a:t>To support self-efficacy of our learners</a:t>
            </a:r>
          </a:p>
          <a:p>
            <a:r>
              <a:rPr lang="en-US" dirty="0"/>
              <a:t>NOTE: the purpose is NOT to teach students how complete test questions or question times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51985D-452D-4DD8-A659-A9562D5DC6BA}"/>
              </a:ext>
            </a:extLst>
          </p:cNvPr>
          <p:cNvSpPr txBox="1"/>
          <p:nvPr/>
        </p:nvSpPr>
        <p:spPr>
          <a:xfrm>
            <a:off x="926222" y="6553197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Adapted from © SABES Mathematics and Adult Numeracy Curriculum &amp; Instruction PD Center </a:t>
            </a:r>
          </a:p>
        </p:txBody>
      </p:sp>
    </p:spTree>
    <p:extLst>
      <p:ext uri="{BB962C8B-B14F-4D97-AF65-F5344CB8AC3E}">
        <p14:creationId xmlns:p14="http://schemas.microsoft.com/office/powerpoint/2010/main" val="633397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1F499-3530-47F7-B2C7-85722046E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BFA07-1B48-49A7-B109-C1F9B5814E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Select a question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Set expectations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Assign students a question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Give time to think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Facilitate strategy sharing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Share additional strategies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Ensure students have a strategy they like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Encourage notetaking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Facilitate a wrap-up 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64974-67E2-4615-8730-3E304CF5073F}"/>
              </a:ext>
            </a:extLst>
          </p:cNvPr>
          <p:cNvSpPr txBox="1"/>
          <p:nvPr/>
        </p:nvSpPr>
        <p:spPr>
          <a:xfrm>
            <a:off x="838200" y="643008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© SABES Mathematics and Adult Numeracy Curriculum &amp; Instruction PD Center </a:t>
            </a:r>
          </a:p>
        </p:txBody>
      </p:sp>
    </p:spTree>
    <p:extLst>
      <p:ext uri="{BB962C8B-B14F-4D97-AF65-F5344CB8AC3E}">
        <p14:creationId xmlns:p14="http://schemas.microsoft.com/office/powerpoint/2010/main" val="3848410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lang="en-US" dirty="0"/>
              <a:t>Park Playground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70D7F9-DF63-4129-B2BC-A89458E48AB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574226" y="1502185"/>
            <a:ext cx="7229475" cy="3067050"/>
          </a:xfr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C285B1-07BA-440C-86F5-F7EC354AC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874" y="4903377"/>
            <a:ext cx="7277100" cy="904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16FA74-3FFE-4E66-9F03-63BA08624468}"/>
              </a:ext>
            </a:extLst>
          </p:cNvPr>
          <p:cNvSpPr txBox="1"/>
          <p:nvPr/>
        </p:nvSpPr>
        <p:spPr>
          <a:xfrm>
            <a:off x="1065558" y="643008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© SABES Mathematics and Adult Numeracy Curriculum &amp; Instruction PD Center </a:t>
            </a:r>
          </a:p>
        </p:txBody>
      </p:sp>
    </p:spTree>
    <p:extLst>
      <p:ext uri="{BB962C8B-B14F-4D97-AF65-F5344CB8AC3E}">
        <p14:creationId xmlns:p14="http://schemas.microsoft.com/office/powerpoint/2010/main" val="1127649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C2FD9-907B-49FB-B6AD-6900E14BF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Page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D30932-3AA1-47BE-BE24-FBD5C36BCA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47699" y="1484624"/>
            <a:ext cx="5772419" cy="2453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3A3B9C-C159-4A64-9919-B25B6F30EA13}"/>
              </a:ext>
            </a:extLst>
          </p:cNvPr>
          <p:cNvSpPr txBox="1"/>
          <p:nvPr/>
        </p:nvSpPr>
        <p:spPr>
          <a:xfrm>
            <a:off x="6687671" y="2079812"/>
            <a:ext cx="43120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Strategy: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My Favorite Strategy: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 like this strategy because: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350AD1-7E5F-4D38-99AE-51D367B4DE30}"/>
              </a:ext>
            </a:extLst>
          </p:cNvPr>
          <p:cNvSpPr txBox="1"/>
          <p:nvPr/>
        </p:nvSpPr>
        <p:spPr>
          <a:xfrm>
            <a:off x="838200" y="643008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© SABES Mathematics and Adult Numeracy Curriculum &amp; Instruction PD Center </a:t>
            </a:r>
          </a:p>
        </p:txBody>
      </p:sp>
    </p:spTree>
    <p:extLst>
      <p:ext uri="{BB962C8B-B14F-4D97-AF65-F5344CB8AC3E}">
        <p14:creationId xmlns:p14="http://schemas.microsoft.com/office/powerpoint/2010/main" val="411675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57" y="1119031"/>
            <a:ext cx="4384736" cy="4619938"/>
          </a:xfrm>
          <a:noFill/>
        </p:spPr>
        <p:txBody>
          <a:bodyPr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8" y="554942"/>
            <a:ext cx="5552091" cy="5768220"/>
          </a:xfrm>
          <a:noFill/>
        </p:spPr>
        <p:txBody>
          <a:bodyPr>
            <a:normAutofit/>
          </a:bodyPr>
          <a:lstStyle/>
          <a:p>
            <a:r>
              <a:rPr lang="en-US" dirty="0"/>
              <a:t>Review of Andragogy</a:t>
            </a:r>
          </a:p>
          <a:p>
            <a:r>
              <a:rPr lang="en-US" dirty="0"/>
              <a:t>Line up by size</a:t>
            </a:r>
          </a:p>
          <a:p>
            <a:r>
              <a:rPr lang="en-US" dirty="0"/>
              <a:t>Test Talks</a:t>
            </a:r>
          </a:p>
          <a:p>
            <a:r>
              <a:rPr lang="en-US" dirty="0"/>
              <a:t>The Mean Idea</a:t>
            </a:r>
          </a:p>
          <a:p>
            <a:r>
              <a:rPr lang="en-US" dirty="0"/>
              <a:t>Final Thoughts</a:t>
            </a:r>
          </a:p>
          <a:p>
            <a:r>
              <a:rPr lang="en-US" dirty="0"/>
              <a:t>Reminder</a:t>
            </a:r>
          </a:p>
        </p:txBody>
      </p:sp>
    </p:spTree>
    <p:extLst>
      <p:ext uri="{BB962C8B-B14F-4D97-AF65-F5344CB8AC3E}">
        <p14:creationId xmlns:p14="http://schemas.microsoft.com/office/powerpoint/2010/main" val="3920724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A9A472-DCDD-458A-971D-CD109D5B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 a new diagram for better estimate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5925D25-3AD9-472A-B152-42F8C85588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5321" y="1410939"/>
            <a:ext cx="5686185" cy="2633987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03FEBC-E838-4F72-82E5-33866357D042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5491821" y="3719140"/>
            <a:ext cx="6455231" cy="274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A21E13-6AF1-4A6F-8F58-7EEBD4A8ACCF}"/>
              </a:ext>
            </a:extLst>
          </p:cNvPr>
          <p:cNvSpPr txBox="1"/>
          <p:nvPr/>
        </p:nvSpPr>
        <p:spPr>
          <a:xfrm>
            <a:off x="330413" y="648474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© SABES Mathematics and Adult Numeracy Curriculum &amp; Instruction PD Center </a:t>
            </a:r>
          </a:p>
        </p:txBody>
      </p:sp>
    </p:spTree>
    <p:extLst>
      <p:ext uri="{BB962C8B-B14F-4D97-AF65-F5344CB8AC3E}">
        <p14:creationId xmlns:p14="http://schemas.microsoft.com/office/powerpoint/2010/main" val="2050463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 anchor="ctr"/>
          <a:lstStyle/>
          <a:p>
            <a:r>
              <a:rPr lang="en-US" dirty="0"/>
              <a:t>Areas and Estimate with benchmarks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6A1111-BD2A-4CBF-8372-C82FDABC0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34" y="1424107"/>
            <a:ext cx="6152692" cy="49880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C1CD98-5B24-4CBC-ACC3-D11B7B659D8A}"/>
              </a:ext>
            </a:extLst>
          </p:cNvPr>
          <p:cNvSpPr txBox="1"/>
          <p:nvPr/>
        </p:nvSpPr>
        <p:spPr>
          <a:xfrm>
            <a:off x="2531511" y="649287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© SABES Mathematics and Adult Numeracy Curriculum &amp; Instruction PD Center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7724D-5246-488F-954D-BD5E1A989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492" y="1666944"/>
            <a:ext cx="5000574" cy="212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09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1B05-51AB-4AAB-BA58-2F35B649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about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4135B-4655-416F-854E-11FA79B7D7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There are lots of other ways to get to a denominator of 100.</a:t>
            </a:r>
          </a:p>
          <a:p>
            <a:r>
              <a:rPr lang="en-US" dirty="0"/>
              <a:t>How many other ways can you think of?</a:t>
            </a:r>
          </a:p>
          <a:p>
            <a:r>
              <a:rPr lang="en-US" dirty="0"/>
              <a:t>What do you think your students would likely do?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6185C14-F3F1-4EB9-ABE6-A72BDA2B8C45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:r>
                  <a:rPr lang="en-US" dirty="0"/>
                  <a:t> Starting with the fraction,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6185C14-F3F1-4EB9-ABE6-A72BDA2B8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54A63D8-90EE-48CA-9303-B2C3DBEF8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17695"/>
            <a:ext cx="2809875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321567-6BF8-4511-B845-821E61E15739}"/>
              </a:ext>
            </a:extLst>
          </p:cNvPr>
          <p:cNvSpPr txBox="1"/>
          <p:nvPr/>
        </p:nvSpPr>
        <p:spPr>
          <a:xfrm>
            <a:off x="2772439" y="630697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© SABES Mathematics and Adult Numeracy Curriculum &amp; Instruction PD Center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B99CCF-5184-4439-8EB7-7E90295A0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449" y="4256315"/>
            <a:ext cx="3871945" cy="164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6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5F135-5932-4FFA-B87B-640970619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Talks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3DEC2-8A57-438D-8640-2C5B7003A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9166"/>
            <a:ext cx="3341913" cy="463413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Select a question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Set expectations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Assign students a question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Give time to think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Facilitate strategy sharing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Share additional strategies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Ensure students have a strategy they like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Encourage notetaking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Facilitate a wrap-up discussion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86C6-9931-4EEA-A591-7BB09444A229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Student-centered teaching</a:t>
            </a:r>
          </a:p>
          <a:p>
            <a:r>
              <a:rPr lang="en-US" dirty="0"/>
              <a:t>Andragogy</a:t>
            </a:r>
          </a:p>
          <a:p>
            <a:r>
              <a:rPr lang="en-US" dirty="0"/>
              <a:t>Self-directed</a:t>
            </a:r>
          </a:p>
          <a:p>
            <a:r>
              <a:rPr lang="en-US" dirty="0"/>
              <a:t>Problem-solvers</a:t>
            </a:r>
          </a:p>
          <a:p>
            <a:r>
              <a:rPr lang="en-US" dirty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934078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76D6F1-A5DF-4A60-B70D-CB76AC05A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74DA47F-0E8D-4399-BD51-2D6BB7BED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6866" y="398514"/>
            <a:ext cx="6574837" cy="287961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6BC017-2560-4C0A-B676-4F6DB64231B6}"/>
              </a:ext>
            </a:extLst>
          </p:cNvPr>
          <p:cNvSpPr txBox="1"/>
          <p:nvPr/>
        </p:nvSpPr>
        <p:spPr>
          <a:xfrm>
            <a:off x="5698911" y="3587931"/>
            <a:ext cx="6179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Basic Understanding needed: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Meaning of average (mean)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strategies to understand mean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C8F70-D0A9-493A-AB1C-083D804243D6}"/>
              </a:ext>
            </a:extLst>
          </p:cNvPr>
          <p:cNvSpPr txBox="1"/>
          <p:nvPr/>
        </p:nvSpPr>
        <p:spPr>
          <a:xfrm>
            <a:off x="2772439" y="630697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© SABES Mathematics and Adult Numeracy Curriculum &amp; Instruction PD Center </a:t>
            </a:r>
          </a:p>
        </p:txBody>
      </p:sp>
    </p:spTree>
    <p:extLst>
      <p:ext uri="{BB962C8B-B14F-4D97-AF65-F5344CB8AC3E}">
        <p14:creationId xmlns:p14="http://schemas.microsoft.com/office/powerpoint/2010/main" val="4024359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E75FD-78FE-4108-B9A8-8BFCE57C4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BDD299-A8B3-41E8-808D-F961729B9FE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85490" y="1681570"/>
            <a:ext cx="5233920" cy="42846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15DB54-4C64-4785-B606-C7100E66C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85" y="2088833"/>
            <a:ext cx="5249940" cy="22219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6EF0F8-F867-476E-890B-331263C0CDBA}"/>
              </a:ext>
            </a:extLst>
          </p:cNvPr>
          <p:cNvSpPr txBox="1"/>
          <p:nvPr/>
        </p:nvSpPr>
        <p:spPr>
          <a:xfrm>
            <a:off x="1036320" y="643008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© SABES Mathematics and Adult Numeracy Curriculum &amp; Instruction PD Center </a:t>
            </a:r>
          </a:p>
        </p:txBody>
      </p:sp>
    </p:spTree>
    <p:extLst>
      <p:ext uri="{BB962C8B-B14F-4D97-AF65-F5344CB8AC3E}">
        <p14:creationId xmlns:p14="http://schemas.microsoft.com/office/powerpoint/2010/main" val="876245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6295A9-9A92-4647-B8BD-9E7A2751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4D40F2-C211-4138-A406-50F8DBAEEA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4717869" cy="4284889"/>
          </a:xfrm>
        </p:spPr>
        <p:txBody>
          <a:bodyPr/>
          <a:lstStyle/>
          <a:p>
            <a:r>
              <a:rPr lang="en-US" dirty="0"/>
              <a:t>Mean is a way to find the “middle”</a:t>
            </a:r>
          </a:p>
          <a:p>
            <a:r>
              <a:rPr lang="en-US" dirty="0"/>
              <a:t>Observe the 2 test scores are above 90 and 2 test scores are below 90</a:t>
            </a:r>
          </a:p>
          <a:p>
            <a:r>
              <a:rPr lang="en-US" dirty="0"/>
              <a:t>The 2 below are further away from 90 than the above one</a:t>
            </a:r>
          </a:p>
          <a:p>
            <a:r>
              <a:rPr lang="en-US" dirty="0"/>
              <a:t>Her current average is less than 90</a:t>
            </a:r>
          </a:p>
          <a:p>
            <a:r>
              <a:rPr lang="en-US" dirty="0"/>
              <a:t>She will need a score that is greater than 90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281126-5A84-453D-A7D9-2E0B51825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698" y="1838099"/>
            <a:ext cx="5913392" cy="25899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6BA8AD-65DC-407E-A60A-51D2B7E15EE8}"/>
              </a:ext>
            </a:extLst>
          </p:cNvPr>
          <p:cNvSpPr txBox="1"/>
          <p:nvPr/>
        </p:nvSpPr>
        <p:spPr>
          <a:xfrm>
            <a:off x="2772439" y="630697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© SABES Mathematics and Adult Numeracy Curriculum &amp; Instruction PD Center </a:t>
            </a:r>
          </a:p>
        </p:txBody>
      </p:sp>
    </p:spTree>
    <p:extLst>
      <p:ext uri="{BB962C8B-B14F-4D97-AF65-F5344CB8AC3E}">
        <p14:creationId xmlns:p14="http://schemas.microsoft.com/office/powerpoint/2010/main" val="326779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159B-B5F8-4FF1-8EF1-7EE761AF0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distances from the target mean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8EC683-32FC-456A-B070-FD10E6AE658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65812" y="1594666"/>
            <a:ext cx="8012113" cy="278642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CEFBE7-22FB-4744-A366-07A2A9C47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530" y="4200522"/>
            <a:ext cx="3114675" cy="2352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D91FE8-79B4-45E9-8805-27F3875EFB1E}"/>
              </a:ext>
            </a:extLst>
          </p:cNvPr>
          <p:cNvSpPr txBox="1"/>
          <p:nvPr/>
        </p:nvSpPr>
        <p:spPr>
          <a:xfrm>
            <a:off x="1036320" y="4381090"/>
            <a:ext cx="297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 Diagram with a 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FE5E27-BFCE-40E2-AD18-31B854751F25}"/>
              </a:ext>
            </a:extLst>
          </p:cNvPr>
          <p:cNvSpPr txBox="1"/>
          <p:nvPr/>
        </p:nvSpPr>
        <p:spPr>
          <a:xfrm>
            <a:off x="1036320" y="643008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© SABES Mathematics and Adult Numeracy Curriculum &amp; Instruction PD Center </a:t>
            </a:r>
          </a:p>
        </p:txBody>
      </p:sp>
    </p:spTree>
    <p:extLst>
      <p:ext uri="{BB962C8B-B14F-4D97-AF65-F5344CB8AC3E}">
        <p14:creationId xmlns:p14="http://schemas.microsoft.com/office/powerpoint/2010/main" val="38936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48166-382A-43B0-8AAC-A424840C6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equal piles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5A476E-C31A-4775-9A02-AEE38E065FD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80742" y="1925411"/>
            <a:ext cx="4875964" cy="42846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7DCBA4-04D9-478D-B733-66A42E1686CC}"/>
              </a:ext>
            </a:extLst>
          </p:cNvPr>
          <p:cNvSpPr txBox="1"/>
          <p:nvPr/>
        </p:nvSpPr>
        <p:spPr>
          <a:xfrm>
            <a:off x="2772439" y="630697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© SABES Mathematics and Adult Numeracy Curriculum &amp; Instruction PD Center </a:t>
            </a:r>
          </a:p>
        </p:txBody>
      </p:sp>
    </p:spTree>
    <p:extLst>
      <p:ext uri="{BB962C8B-B14F-4D97-AF65-F5344CB8AC3E}">
        <p14:creationId xmlns:p14="http://schemas.microsoft.com/office/powerpoint/2010/main" val="1756054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48166-382A-43B0-8AAC-A424840C6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equal piles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E81E6-D65F-4C2C-927E-39B61F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11" y="1475560"/>
            <a:ext cx="4120974" cy="3453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90D427-9045-4B79-9688-15B99A2DA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254" y="2206460"/>
            <a:ext cx="4213211" cy="27225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6B507D-5DD8-4A88-87D5-A6EFBE44B622}"/>
              </a:ext>
            </a:extLst>
          </p:cNvPr>
          <p:cNvSpPr txBox="1"/>
          <p:nvPr/>
        </p:nvSpPr>
        <p:spPr>
          <a:xfrm>
            <a:off x="2772439" y="630697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© SABES Mathematics and Adult Numeracy Curriculum &amp; Instruction PD Center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F8F20C-2433-4C48-9F0B-30FAC9958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817" y="1181340"/>
            <a:ext cx="4126004" cy="35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2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513E45-4F5C-9394-1D42-7FB6C017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Will this be on the Test?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C37F52-5C08-7C02-C9CA-E2AD930A95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College and Career Readiness Standards for Adult Education (CCRSAE)</a:t>
            </a:r>
          </a:p>
          <a:p>
            <a:pPr lvl="1"/>
            <a:r>
              <a:rPr lang="en-US" dirty="0"/>
              <a:t>Key Shifts – Focus, Coherence, and Rigor</a:t>
            </a:r>
          </a:p>
          <a:p>
            <a:pPr lvl="1"/>
            <a:r>
              <a:rPr lang="en-US" dirty="0"/>
              <a:t>Focus were the standards focus, “a mile wide and an inch deep”</a:t>
            </a:r>
          </a:p>
          <a:p>
            <a:pPr lvl="1"/>
            <a:r>
              <a:rPr lang="en-US" dirty="0"/>
              <a:t>Coherence builds on a students understand and extends to new ideas</a:t>
            </a:r>
          </a:p>
          <a:p>
            <a:pPr lvl="1"/>
            <a:r>
              <a:rPr lang="en-US" dirty="0"/>
              <a:t>Rigor is teaching for conceptual understanding, procedural fluency and application with equal emphasis</a:t>
            </a:r>
          </a:p>
          <a:p>
            <a:r>
              <a:rPr lang="en-US" dirty="0"/>
              <a:t>How?</a:t>
            </a:r>
          </a:p>
          <a:p>
            <a:r>
              <a:rPr lang="en-US" dirty="0"/>
              <a:t>Adult learners need to be prepared for a critical test, covers K-12</a:t>
            </a:r>
          </a:p>
          <a:p>
            <a:r>
              <a:rPr lang="en-US" dirty="0"/>
              <a:t>We have them a short time and attendance may not be consistent.</a:t>
            </a:r>
          </a:p>
        </p:txBody>
      </p:sp>
    </p:spTree>
    <p:extLst>
      <p:ext uri="{BB962C8B-B14F-4D97-AF65-F5344CB8AC3E}">
        <p14:creationId xmlns:p14="http://schemas.microsoft.com/office/powerpoint/2010/main" val="329392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AD5D4-CFE7-49F0-B648-26DDEE2D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total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4A25CE-75CD-4D5F-B4EB-811B79E6E61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41209" y="1962717"/>
            <a:ext cx="7296150" cy="23812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0F59C4-4D72-42F4-B3A8-9BF7D0CC0D61}"/>
              </a:ext>
            </a:extLst>
          </p:cNvPr>
          <p:cNvSpPr txBox="1"/>
          <p:nvPr/>
        </p:nvSpPr>
        <p:spPr>
          <a:xfrm>
            <a:off x="2772439" y="630697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© SABES Mathematics and Adult Numeracy Curriculum &amp; Instruction PD Center </a:t>
            </a:r>
          </a:p>
        </p:txBody>
      </p:sp>
    </p:spTree>
    <p:extLst>
      <p:ext uri="{BB962C8B-B14F-4D97-AF65-F5344CB8AC3E}">
        <p14:creationId xmlns:p14="http://schemas.microsoft.com/office/powerpoint/2010/main" val="531497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B7279-147A-43C5-8570-EA70422EF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and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2DE80-E0F0-4207-AFCF-C4D15D815D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Use an estimate to inform their first guess</a:t>
            </a:r>
          </a:p>
          <a:p>
            <a:r>
              <a:rPr lang="en-US" dirty="0"/>
              <a:t>The, use the results of each guess to inform the next.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7ED1F-2C3D-400B-A18C-16854B3A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635" y="2917962"/>
            <a:ext cx="5913392" cy="25899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46E1B5-7CFD-4921-8DBB-2305786B4EFE}"/>
              </a:ext>
            </a:extLst>
          </p:cNvPr>
          <p:cNvSpPr txBox="1"/>
          <p:nvPr/>
        </p:nvSpPr>
        <p:spPr>
          <a:xfrm>
            <a:off x="2772439" y="630697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© SABES Mathematics and Adult Numeracy Curriculum &amp; Instruction PD Center </a:t>
            </a:r>
          </a:p>
        </p:txBody>
      </p:sp>
    </p:spTree>
    <p:extLst>
      <p:ext uri="{BB962C8B-B14F-4D97-AF65-F5344CB8AC3E}">
        <p14:creationId xmlns:p14="http://schemas.microsoft.com/office/powerpoint/2010/main" val="184057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95360-A0E9-4726-AD10-96E5D16A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Mean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CABAE-2E40-4C7E-8B9B-BC4E715B80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 groups, you will have 10 – 15 minutes to discuss the problems</a:t>
            </a:r>
          </a:p>
          <a:p>
            <a:r>
              <a:rPr lang="en-US" dirty="0"/>
              <a:t>Consider the multiple ways of understanding mean and try to incorporate one.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E53EA1-7623-4E9B-B93F-78DFBDA1AB66}"/>
              </a:ext>
            </a:extLst>
          </p:cNvPr>
          <p:cNvSpPr txBox="1"/>
          <p:nvPr/>
        </p:nvSpPr>
        <p:spPr>
          <a:xfrm>
            <a:off x="2063931" y="377952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Lesson 7: The Many Points Make a Point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A01D92-A2FF-4FAF-88D4-E7557FCB6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021" y="4219576"/>
            <a:ext cx="20097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0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DEAC5-7123-4393-BB1B-6449D5887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C70E4B-05AA-4FC7-9F5B-676746C92C4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Math learning is not remembering and reproducing the “correct” approach.</a:t>
            </a:r>
          </a:p>
          <a:p>
            <a:r>
              <a:rPr lang="en-US" dirty="0"/>
              <a:t>Math is about making sense of the task and finding an approach that works.</a:t>
            </a:r>
          </a:p>
          <a:p>
            <a:r>
              <a:rPr lang="en-US" dirty="0"/>
              <a:t>Allow students the time to build confidence to think flexibly.</a:t>
            </a:r>
          </a:p>
          <a:p>
            <a:r>
              <a:rPr lang="en-US" dirty="0"/>
              <a:t>Creating life-long learners and not just mimickers</a:t>
            </a:r>
          </a:p>
          <a:p>
            <a:r>
              <a:rPr lang="en-US" dirty="0"/>
              <a:t>Not all items on tests, e.g. items with unfamiliar vocabulary or notation.</a:t>
            </a:r>
          </a:p>
          <a:p>
            <a:r>
              <a:rPr lang="en-US" dirty="0"/>
              <a:t>This WILL happen because of our limited time with our learners.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15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0A76-B788-B363-104E-266B7C7F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 anchor="ctr"/>
          <a:lstStyle/>
          <a:p>
            <a:r>
              <a:rPr lang="en-US" dirty="0"/>
              <a:t>Save the Date: June 13 and 14, 1 – 3:30 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48542-FCE1-3AE6-C6C9-17975609DF7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Session 5: Growth Mindset Mastery: Empowering Adult Basic Mathematics Instructors</a:t>
            </a:r>
          </a:p>
          <a:p>
            <a:endParaRPr lang="en-US" sz="3600" dirty="0"/>
          </a:p>
          <a:p>
            <a:pPr lvl="1"/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67564-0457-E486-97D0-8109D2C97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3029" y="1825625"/>
            <a:ext cx="3450771" cy="4297680"/>
          </a:xfrm>
          <a:noFill/>
        </p:spPr>
        <p:txBody>
          <a:bodyPr>
            <a:normAutofit/>
          </a:bodyPr>
          <a:lstStyle/>
          <a:p>
            <a:r>
              <a:rPr lang="en-US" sz="2400" dirty="0"/>
              <a:t>This session will be our last time together in this institute.</a:t>
            </a:r>
          </a:p>
          <a:p>
            <a:r>
              <a:rPr lang="en-US" sz="2400" dirty="0"/>
              <a:t>Don’t miss it.</a:t>
            </a:r>
          </a:p>
        </p:txBody>
      </p:sp>
    </p:spTree>
    <p:extLst>
      <p:ext uri="{BB962C8B-B14F-4D97-AF65-F5344CB8AC3E}">
        <p14:creationId xmlns:p14="http://schemas.microsoft.com/office/powerpoint/2010/main" val="414613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  <a:noFill/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455" y="755171"/>
            <a:ext cx="4619937" cy="5315035"/>
          </a:xfrm>
          <a:noFill/>
        </p:spPr>
        <p:txBody>
          <a:bodyPr>
            <a:normAutofit/>
          </a:bodyPr>
          <a:lstStyle/>
          <a:p>
            <a:r>
              <a:rPr lang="en-US" dirty="0"/>
              <a:t>Dr. Brooke Istas</a:t>
            </a:r>
          </a:p>
          <a:p>
            <a:r>
              <a:rPr lang="en-US" dirty="0">
                <a:hlinkClick r:id="rId3"/>
              </a:rPr>
              <a:t>brooke.istas@cowley.edu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248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B3924-C0DB-4DBB-8218-35CF1C39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shows…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79937-8FAB-4141-94D9-9E7C602B24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Stanford researcher, Dr. </a:t>
            </a:r>
            <a:r>
              <a:rPr lang="en-US" dirty="0" err="1"/>
              <a:t>Boaler</a:t>
            </a:r>
            <a:endParaRPr lang="en-US" dirty="0"/>
          </a:p>
          <a:p>
            <a:r>
              <a:rPr lang="en-US" dirty="0"/>
              <a:t>Longitudinal study with students using open-ended projects</a:t>
            </a:r>
          </a:p>
          <a:p>
            <a:r>
              <a:rPr lang="en-US" dirty="0"/>
              <a:t>Tests were not taken and work was not graded</a:t>
            </a:r>
          </a:p>
          <a:p>
            <a:r>
              <a:rPr lang="en-US" dirty="0"/>
              <a:t>Questions about processes/procedures in the last weeks before a national standardized test</a:t>
            </a:r>
          </a:p>
          <a:p>
            <a:r>
              <a:rPr lang="en-US" dirty="0"/>
              <a:t>Results students scored at significantly higher levels compared to the group of students who worked through similar questions to the national exam and took frequent tests (</a:t>
            </a:r>
            <a:r>
              <a:rPr lang="en-US" dirty="0" err="1"/>
              <a:t>Boaler</a:t>
            </a:r>
            <a:r>
              <a:rPr lang="en-US" dirty="0"/>
              <a:t>, 1995, 2015).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2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A83DF-F858-4E5A-A4F5-360FDAAC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350E1-74A5-441D-A78C-540DE6813F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Teaching that is comprised of the three shifts, involves problem-solving, flexible thinking, building on prior knowledge, will prepare students for math exams and real-life math.</a:t>
            </a:r>
          </a:p>
          <a:p>
            <a:r>
              <a:rPr lang="en-US" sz="2800" dirty="0"/>
              <a:t>Creating math tasks that allow students to use their experience or past understanding through scaffolding</a:t>
            </a:r>
          </a:p>
          <a:p>
            <a:r>
              <a:rPr lang="en-US" sz="2800" dirty="0"/>
              <a:t>Allowing space to show multiple ways and to reflect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114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CD5C82-7A8A-490D-8C67-78310F784C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we ignore the high-stakes tests?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32F0EED-B4BC-4451-80A7-5A316E65B4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test is the driving factor for all our learners</a:t>
            </a:r>
          </a:p>
        </p:txBody>
      </p:sp>
    </p:spTree>
    <p:extLst>
      <p:ext uri="{BB962C8B-B14F-4D97-AF65-F5344CB8AC3E}">
        <p14:creationId xmlns:p14="http://schemas.microsoft.com/office/powerpoint/2010/main" val="385063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5F8533F-8F04-4811-9144-0789E30A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News!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ED2710-F5CA-4187-B97E-226B18B8C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1407131"/>
            <a:ext cx="6540137" cy="4619939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do not need to abandon the 3 key shifts – focus, coherence, and rigor.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can use standardized problems to help deepen conceptual understanding.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not remembering and reproducing the “correct” approach.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about making sense of the task and finding </a:t>
            </a:r>
            <a:r>
              <a:rPr lang="en-US" i="1" dirty="0"/>
              <a:t>an</a:t>
            </a:r>
            <a:r>
              <a:rPr lang="en-US" dirty="0"/>
              <a:t> approach that works.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Building confidence to think flexibly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Self-efficacy to attempt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Self-efficacy refers to an individual's belief in his or her capacity to execute behaviors necessary to produce specific performance attainments (Bandura, 1977, 1986, 1997).</a:t>
            </a:r>
          </a:p>
        </p:txBody>
      </p:sp>
    </p:spTree>
    <p:extLst>
      <p:ext uri="{BB962C8B-B14F-4D97-AF65-F5344CB8AC3E}">
        <p14:creationId xmlns:p14="http://schemas.microsoft.com/office/powerpoint/2010/main" val="28123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80660-0C96-4B1E-B672-E55597D2D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up by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A81CC-1B07-46F7-8663-917AB6946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9158" y="1119031"/>
            <a:ext cx="5205927" cy="52188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I wanted to know whose shoe would leave the larger footprint, how could I find out?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Would this be area, perimeter, length or width?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are some situations where you compare or estimate size?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you picture the situation, what is being compared – area, perimeter, length or width?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7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BB1D7-6AD5-4F89-9295-BC2723638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up by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24FD0-8616-4172-874C-B1AEC8F2F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Put into groups to work through all parts of the activity.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will have 10-15 minutes to get through as much as you 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Then we will come back together.</a:t>
            </a:r>
          </a:p>
        </p:txBody>
      </p:sp>
    </p:spTree>
    <p:extLst>
      <p:ext uri="{BB962C8B-B14F-4D97-AF65-F5344CB8AC3E}">
        <p14:creationId xmlns:p14="http://schemas.microsoft.com/office/powerpoint/2010/main" val="335138613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04181_Win32_SL_V11" id="{D9600F65-346D-4C25-A611-673E5C44A142}" vid="{299F2556-E258-444F-A1E6-FA759CE228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30005B-6102-4F3C-A26F-485DF1BF9717}">
  <ds:schemaRefs>
    <ds:schemaRef ds:uri="http://schemas.microsoft.com/office/2006/documentManagement/types"/>
    <ds:schemaRef ds:uri="http://www.w3.org/XML/1998/namespace"/>
    <ds:schemaRef ds:uri="230e9df3-be65-4c73-a93b-d1236ebd677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16c05727-aa75-4e4a-9b5f-8a80a1165891"/>
    <ds:schemaRef ds:uri="71af3243-3dd4-4a8d-8c0d-dd76da1f02a5"/>
    <ds:schemaRef ds:uri="http://schemas.openxmlformats.org/package/2006/metadata/core-properties"/>
    <ds:schemaRef ds:uri="http://purl.org/dc/elements/1.1/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BC90B52-91C7-4BE9-8AE0-180FFFE110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60708A-6461-4D7F-883F-7E25D731D32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Shapes presentation</Template>
  <TotalTime>178</TotalTime>
  <Words>1346</Words>
  <Application>Microsoft Office PowerPoint</Application>
  <PresentationFormat>Widescreen</PresentationFormat>
  <Paragraphs>190</Paragraphs>
  <Slides>35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Aptos</vt:lpstr>
      <vt:lpstr>Arial</vt:lpstr>
      <vt:lpstr>Avenir Next LT Pro</vt:lpstr>
      <vt:lpstr>Avenir Next LT Pro Light</vt:lpstr>
      <vt:lpstr>Calibri</vt:lpstr>
      <vt:lpstr>Cambria Math</vt:lpstr>
      <vt:lpstr>Tw Cen MT</vt:lpstr>
      <vt:lpstr>Custom</vt:lpstr>
      <vt:lpstr>Interactive Andragogical Approaches to Geometry and Statistics for Practitioners</vt:lpstr>
      <vt:lpstr>Agenda</vt:lpstr>
      <vt:lpstr>Will this be on the Test? </vt:lpstr>
      <vt:lpstr>Research shows… </vt:lpstr>
      <vt:lpstr>What does this mean…</vt:lpstr>
      <vt:lpstr>How do we ignore the high-stakes tests?</vt:lpstr>
      <vt:lpstr>Good News!</vt:lpstr>
      <vt:lpstr>Line up by Size</vt:lpstr>
      <vt:lpstr>Line up by Size</vt:lpstr>
      <vt:lpstr>Area and Perimeter</vt:lpstr>
      <vt:lpstr>Summary Discussion</vt:lpstr>
      <vt:lpstr>Area and Perimeter</vt:lpstr>
      <vt:lpstr>Activity 2: Job Demands and the Caterers’ Question</vt:lpstr>
      <vt:lpstr>Over, Around, &amp; Within</vt:lpstr>
      <vt:lpstr>Test Talk  </vt:lpstr>
      <vt:lpstr>Purposes:</vt:lpstr>
      <vt:lpstr>Process</vt:lpstr>
      <vt:lpstr>Park Playground</vt:lpstr>
      <vt:lpstr>Student Page</vt:lpstr>
      <vt:lpstr>Sketch a new diagram for better estimate</vt:lpstr>
      <vt:lpstr>Areas and Estimate with benchmarks</vt:lpstr>
      <vt:lpstr>Reason about equivalent fractions</vt:lpstr>
      <vt:lpstr>Test Talks</vt:lpstr>
      <vt:lpstr>Statistics</vt:lpstr>
      <vt:lpstr>Student Page</vt:lpstr>
      <vt:lpstr>Estimate</vt:lpstr>
      <vt:lpstr>Think about distances from the target mean</vt:lpstr>
      <vt:lpstr>Make equal piles</vt:lpstr>
      <vt:lpstr>Make equal piles</vt:lpstr>
      <vt:lpstr>Find the total</vt:lpstr>
      <vt:lpstr>Guess and check</vt:lpstr>
      <vt:lpstr>The Mean Idea</vt:lpstr>
      <vt:lpstr>Final Thoughts:</vt:lpstr>
      <vt:lpstr>Save the Date: June 13 and 14, 1 – 3:30 PM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>Istas, Brooke</dc:creator>
  <cp:lastModifiedBy>Istas, Brooke</cp:lastModifiedBy>
  <cp:revision>20</cp:revision>
  <cp:lastPrinted>2024-05-17T15:49:29Z</cp:lastPrinted>
  <dcterms:created xsi:type="dcterms:W3CDTF">2024-05-16T15:37:24Z</dcterms:created>
  <dcterms:modified xsi:type="dcterms:W3CDTF">2024-05-17T15:55:16Z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