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5" r:id="rId4"/>
  </p:sldMasterIdLst>
  <p:notesMasterIdLst>
    <p:notesMasterId r:id="rId86"/>
  </p:notesMasterIdLst>
  <p:sldIdLst>
    <p:sldId id="356" r:id="rId5"/>
    <p:sldId id="392" r:id="rId6"/>
    <p:sldId id="351" r:id="rId7"/>
    <p:sldId id="257" r:id="rId8"/>
    <p:sldId id="350" r:id="rId9"/>
    <p:sldId id="362" r:id="rId10"/>
    <p:sldId id="363" r:id="rId11"/>
    <p:sldId id="284" r:id="rId12"/>
    <p:sldId id="357" r:id="rId13"/>
    <p:sldId id="358" r:id="rId14"/>
    <p:sldId id="359" r:id="rId15"/>
    <p:sldId id="370" r:id="rId16"/>
    <p:sldId id="364" r:id="rId17"/>
    <p:sldId id="365" r:id="rId18"/>
    <p:sldId id="366" r:id="rId19"/>
    <p:sldId id="367" r:id="rId20"/>
    <p:sldId id="368" r:id="rId21"/>
    <p:sldId id="372" r:id="rId22"/>
    <p:sldId id="369" r:id="rId23"/>
    <p:sldId id="371" r:id="rId24"/>
    <p:sldId id="373" r:id="rId25"/>
    <p:sldId id="374" r:id="rId26"/>
    <p:sldId id="377" r:id="rId27"/>
    <p:sldId id="379" r:id="rId28"/>
    <p:sldId id="380" r:id="rId29"/>
    <p:sldId id="381" r:id="rId30"/>
    <p:sldId id="382" r:id="rId31"/>
    <p:sldId id="383" r:id="rId32"/>
    <p:sldId id="384" r:id="rId33"/>
    <p:sldId id="385" r:id="rId34"/>
    <p:sldId id="375" r:id="rId35"/>
    <p:sldId id="386" r:id="rId36"/>
    <p:sldId id="376" r:id="rId37"/>
    <p:sldId id="387" r:id="rId38"/>
    <p:sldId id="388" r:id="rId39"/>
    <p:sldId id="393" r:id="rId40"/>
    <p:sldId id="389" r:id="rId41"/>
    <p:sldId id="391" r:id="rId42"/>
    <p:sldId id="394" r:id="rId43"/>
    <p:sldId id="397" r:id="rId44"/>
    <p:sldId id="396" r:id="rId45"/>
    <p:sldId id="398" r:id="rId46"/>
    <p:sldId id="399" r:id="rId47"/>
    <p:sldId id="400" r:id="rId48"/>
    <p:sldId id="401" r:id="rId49"/>
    <p:sldId id="402" r:id="rId50"/>
    <p:sldId id="403" r:id="rId51"/>
    <p:sldId id="404" r:id="rId52"/>
    <p:sldId id="405" r:id="rId53"/>
    <p:sldId id="406" r:id="rId54"/>
    <p:sldId id="407" r:id="rId55"/>
    <p:sldId id="409" r:id="rId56"/>
    <p:sldId id="410" r:id="rId57"/>
    <p:sldId id="411" r:id="rId58"/>
    <p:sldId id="408" r:id="rId59"/>
    <p:sldId id="395" r:id="rId60"/>
    <p:sldId id="361" r:id="rId61"/>
    <p:sldId id="413" r:id="rId62"/>
    <p:sldId id="412" r:id="rId63"/>
    <p:sldId id="341" r:id="rId64"/>
    <p:sldId id="431" r:id="rId65"/>
    <p:sldId id="432" r:id="rId66"/>
    <p:sldId id="433" r:id="rId67"/>
    <p:sldId id="434" r:id="rId68"/>
    <p:sldId id="435" r:id="rId69"/>
    <p:sldId id="436" r:id="rId70"/>
    <p:sldId id="437" r:id="rId71"/>
    <p:sldId id="438" r:id="rId72"/>
    <p:sldId id="439" r:id="rId73"/>
    <p:sldId id="440" r:id="rId74"/>
    <p:sldId id="441" r:id="rId75"/>
    <p:sldId id="442" r:id="rId76"/>
    <p:sldId id="443" r:id="rId77"/>
    <p:sldId id="444" r:id="rId78"/>
    <p:sldId id="445" r:id="rId79"/>
    <p:sldId id="446" r:id="rId80"/>
    <p:sldId id="447" r:id="rId81"/>
    <p:sldId id="448" r:id="rId82"/>
    <p:sldId id="449" r:id="rId83"/>
    <p:sldId id="450" r:id="rId84"/>
    <p:sldId id="451" r:id="rId85"/>
  </p:sldIdLst>
  <p:sldSz cx="12192000" cy="6858000"/>
  <p:notesSz cx="7010400" cy="9296400"/>
  <p:custDataLst>
    <p:tags r:id="rId8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5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DEFF7"/>
    <a:srgbClr val="D0D1D9"/>
    <a:srgbClr val="F6F9FF"/>
    <a:srgbClr val="1919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0611" autoAdjust="0"/>
  </p:normalViewPr>
  <p:slideViewPr>
    <p:cSldViewPr snapToGrid="0">
      <p:cViewPr varScale="1">
        <p:scale>
          <a:sx n="88" d="100"/>
          <a:sy n="88" d="100"/>
        </p:scale>
        <p:origin x="1332" y="90"/>
      </p:cViewPr>
      <p:guideLst>
        <p:guide pos="3840"/>
        <p:guide orient="horz" pos="2568"/>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viewProps" Target="viewProp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theme" Target="theme/theme1.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92" Type="http://schemas.microsoft.com/office/2016/11/relationships/changesInfo" Target="changesInfos/changesInfo1.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tags" Target="tags/tag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ooke Istas" userId="b2413c8cadfa8ffa" providerId="LiveId" clId="{AC2087AC-53AA-45C4-8748-C90A8DACF04F}"/>
    <pc:docChg chg="undo redo custSel addSld delSld modSld sldOrd">
      <pc:chgData name="brooke Istas" userId="b2413c8cadfa8ffa" providerId="LiveId" clId="{AC2087AC-53AA-45C4-8748-C90A8DACF04F}" dt="2024-06-13T03:40:22.707" v="8335" actId="2696"/>
      <pc:docMkLst>
        <pc:docMk/>
      </pc:docMkLst>
      <pc:sldChg chg="addSp delSp modSp mod">
        <pc:chgData name="brooke Istas" userId="b2413c8cadfa8ffa" providerId="LiveId" clId="{AC2087AC-53AA-45C4-8748-C90A8DACF04F}" dt="2024-06-13T01:55:47.172" v="2459" actId="20577"/>
        <pc:sldMkLst>
          <pc:docMk/>
          <pc:sldMk cId="3189688945" sldId="361"/>
        </pc:sldMkLst>
        <pc:spChg chg="add del mod">
          <ac:chgData name="brooke Istas" userId="b2413c8cadfa8ffa" providerId="LiveId" clId="{AC2087AC-53AA-45C4-8748-C90A8DACF04F}" dt="2024-06-13T01:49:03.512" v="2213" actId="478"/>
          <ac:spMkLst>
            <pc:docMk/>
            <pc:sldMk cId="3189688945" sldId="361"/>
            <ac:spMk id="4" creationId="{787DD7AD-852A-5093-A894-2D71319D9EA7}"/>
          </ac:spMkLst>
        </pc:spChg>
        <pc:spChg chg="mod">
          <ac:chgData name="brooke Istas" userId="b2413c8cadfa8ffa" providerId="LiveId" clId="{AC2087AC-53AA-45C4-8748-C90A8DACF04F}" dt="2024-06-13T01:53:28.657" v="2222" actId="14100"/>
          <ac:spMkLst>
            <pc:docMk/>
            <pc:sldMk cId="3189688945" sldId="361"/>
            <ac:spMk id="6" creationId="{11D1008E-AFAA-4E8C-8B63-BDD847CA07FF}"/>
          </ac:spMkLst>
        </pc:spChg>
        <pc:spChg chg="del">
          <ac:chgData name="brooke Istas" userId="b2413c8cadfa8ffa" providerId="LiveId" clId="{AC2087AC-53AA-45C4-8748-C90A8DACF04F}" dt="2024-06-13T01:48:54.166" v="2212" actId="931"/>
          <ac:spMkLst>
            <pc:docMk/>
            <pc:sldMk cId="3189688945" sldId="361"/>
            <ac:spMk id="7" creationId="{198A3334-9AA7-4F57-BCE2-21D8E198060E}"/>
          </ac:spMkLst>
        </pc:spChg>
        <pc:spChg chg="add del mod">
          <ac:chgData name="brooke Istas" userId="b2413c8cadfa8ffa" providerId="LiveId" clId="{AC2087AC-53AA-45C4-8748-C90A8DACF04F}" dt="2024-06-13T01:53:34.411" v="2226" actId="931"/>
          <ac:spMkLst>
            <pc:docMk/>
            <pc:sldMk cId="3189688945" sldId="361"/>
            <ac:spMk id="9" creationId="{A1CA128D-DDF5-64B9-8540-E01254670DE5}"/>
          </ac:spMkLst>
        </pc:spChg>
        <pc:spChg chg="add mod">
          <ac:chgData name="brooke Istas" userId="b2413c8cadfa8ffa" providerId="LiveId" clId="{AC2087AC-53AA-45C4-8748-C90A8DACF04F}" dt="2024-06-13T01:53:34.411" v="2226" actId="931"/>
          <ac:spMkLst>
            <pc:docMk/>
            <pc:sldMk cId="3189688945" sldId="361"/>
            <ac:spMk id="12" creationId="{C7856C0D-387B-C48F-5362-B9FD02CA51A9}"/>
          </ac:spMkLst>
        </pc:spChg>
        <pc:spChg chg="add mod">
          <ac:chgData name="brooke Istas" userId="b2413c8cadfa8ffa" providerId="LiveId" clId="{AC2087AC-53AA-45C4-8748-C90A8DACF04F}" dt="2024-06-13T01:55:47.172" v="2459" actId="20577"/>
          <ac:spMkLst>
            <pc:docMk/>
            <pc:sldMk cId="3189688945" sldId="361"/>
            <ac:spMk id="13" creationId="{52C83792-8F45-49CA-B4DE-F2287D8C5E3E}"/>
          </ac:spMkLst>
        </pc:spChg>
        <pc:picChg chg="add del mod">
          <ac:chgData name="brooke Istas" userId="b2413c8cadfa8ffa" providerId="LiveId" clId="{AC2087AC-53AA-45C4-8748-C90A8DACF04F}" dt="2024-06-13T01:49:03.512" v="2213" actId="478"/>
          <ac:picMkLst>
            <pc:docMk/>
            <pc:sldMk cId="3189688945" sldId="361"/>
            <ac:picMk id="3" creationId="{852A739A-6B33-2899-50D7-725510108388}"/>
          </ac:picMkLst>
        </pc:picChg>
        <pc:picChg chg="add mod">
          <ac:chgData name="brooke Istas" userId="b2413c8cadfa8ffa" providerId="LiveId" clId="{AC2087AC-53AA-45C4-8748-C90A8DACF04F}" dt="2024-06-13T01:53:34.411" v="2226" actId="931"/>
          <ac:picMkLst>
            <pc:docMk/>
            <pc:sldMk cId="3189688945" sldId="361"/>
            <ac:picMk id="11" creationId="{212F5DB2-6A56-0FA9-C920-237F41F9B107}"/>
          </ac:picMkLst>
        </pc:picChg>
      </pc:sldChg>
      <pc:sldChg chg="modSp mod">
        <pc:chgData name="brooke Istas" userId="b2413c8cadfa8ffa" providerId="LiveId" clId="{AC2087AC-53AA-45C4-8748-C90A8DACF04F}" dt="2024-06-13T00:50:40.879" v="9" actId="20577"/>
        <pc:sldMkLst>
          <pc:docMk/>
          <pc:sldMk cId="3250347912" sldId="362"/>
        </pc:sldMkLst>
        <pc:spChg chg="mod">
          <ac:chgData name="brooke Istas" userId="b2413c8cadfa8ffa" providerId="LiveId" clId="{AC2087AC-53AA-45C4-8748-C90A8DACF04F}" dt="2024-06-13T00:50:40.879" v="9" actId="20577"/>
          <ac:spMkLst>
            <pc:docMk/>
            <pc:sldMk cId="3250347912" sldId="362"/>
            <ac:spMk id="4" creationId="{E5E51183-D0D9-A74B-94F0-9EC0104A75F3}"/>
          </ac:spMkLst>
        </pc:spChg>
      </pc:sldChg>
      <pc:sldChg chg="addSp delSp modSp mod modNotesTx">
        <pc:chgData name="brooke Istas" userId="b2413c8cadfa8ffa" providerId="LiveId" clId="{AC2087AC-53AA-45C4-8748-C90A8DACF04F}" dt="2024-06-13T00:55:10.112" v="38"/>
        <pc:sldMkLst>
          <pc:docMk/>
          <pc:sldMk cId="3404876930" sldId="364"/>
        </pc:sldMkLst>
        <pc:spChg chg="mod">
          <ac:chgData name="brooke Istas" userId="b2413c8cadfa8ffa" providerId="LiveId" clId="{AC2087AC-53AA-45C4-8748-C90A8DACF04F}" dt="2024-06-13T00:53:29.619" v="18" actId="20577"/>
          <ac:spMkLst>
            <pc:docMk/>
            <pc:sldMk cId="3404876930" sldId="364"/>
            <ac:spMk id="3" creationId="{45695390-07AA-495E-902D-81823C7D956F}"/>
          </ac:spMkLst>
        </pc:spChg>
        <pc:spChg chg="del">
          <ac:chgData name="brooke Istas" userId="b2413c8cadfa8ffa" providerId="LiveId" clId="{AC2087AC-53AA-45C4-8748-C90A8DACF04F}" dt="2024-06-13T00:53:13.227" v="10"/>
          <ac:spMkLst>
            <pc:docMk/>
            <pc:sldMk cId="3404876930" sldId="364"/>
            <ac:spMk id="4" creationId="{47D967D2-E2F7-4D02-B4A9-2637E0AACE8C}"/>
          </ac:spMkLst>
        </pc:spChg>
        <pc:picChg chg="add mod">
          <ac:chgData name="brooke Istas" userId="b2413c8cadfa8ffa" providerId="LiveId" clId="{AC2087AC-53AA-45C4-8748-C90A8DACF04F}" dt="2024-06-13T00:53:19.615" v="12" actId="1076"/>
          <ac:picMkLst>
            <pc:docMk/>
            <pc:sldMk cId="3404876930" sldId="364"/>
            <ac:picMk id="5" creationId="{8F642A20-FD87-84A6-A831-35E53304D16B}"/>
          </ac:picMkLst>
        </pc:picChg>
      </pc:sldChg>
      <pc:sldChg chg="addSp delSp modSp new mod modClrScheme chgLayout modNotesTx">
        <pc:chgData name="brooke Istas" userId="b2413c8cadfa8ffa" providerId="LiveId" clId="{AC2087AC-53AA-45C4-8748-C90A8DACF04F}" dt="2024-06-13T01:03:13.518" v="385" actId="20577"/>
        <pc:sldMkLst>
          <pc:docMk/>
          <pc:sldMk cId="1745097853" sldId="365"/>
        </pc:sldMkLst>
        <pc:spChg chg="del mod ord">
          <ac:chgData name="brooke Istas" userId="b2413c8cadfa8ffa" providerId="LiveId" clId="{AC2087AC-53AA-45C4-8748-C90A8DACF04F}" dt="2024-06-13T00:53:44.925" v="20" actId="700"/>
          <ac:spMkLst>
            <pc:docMk/>
            <pc:sldMk cId="1745097853" sldId="365"/>
            <ac:spMk id="2" creationId="{AFAFCEC6-D0DE-D51B-E24D-477C30B36A63}"/>
          </ac:spMkLst>
        </pc:spChg>
        <pc:spChg chg="del mod ord">
          <ac:chgData name="brooke Istas" userId="b2413c8cadfa8ffa" providerId="LiveId" clId="{AC2087AC-53AA-45C4-8748-C90A8DACF04F}" dt="2024-06-13T00:53:44.925" v="20" actId="700"/>
          <ac:spMkLst>
            <pc:docMk/>
            <pc:sldMk cId="1745097853" sldId="365"/>
            <ac:spMk id="3" creationId="{04F7D61E-AFF7-316D-6296-098A3817CE48}"/>
          </ac:spMkLst>
        </pc:spChg>
        <pc:spChg chg="del">
          <ac:chgData name="brooke Istas" userId="b2413c8cadfa8ffa" providerId="LiveId" clId="{AC2087AC-53AA-45C4-8748-C90A8DACF04F}" dt="2024-06-13T00:53:44.925" v="20" actId="700"/>
          <ac:spMkLst>
            <pc:docMk/>
            <pc:sldMk cId="1745097853" sldId="365"/>
            <ac:spMk id="4" creationId="{3782CECE-50E0-0779-9E90-BBDDE39789D4}"/>
          </ac:spMkLst>
        </pc:spChg>
        <pc:spChg chg="add mod ord">
          <ac:chgData name="brooke Istas" userId="b2413c8cadfa8ffa" providerId="LiveId" clId="{AC2087AC-53AA-45C4-8748-C90A8DACF04F}" dt="2024-06-13T00:54:06.089" v="36" actId="20577"/>
          <ac:spMkLst>
            <pc:docMk/>
            <pc:sldMk cId="1745097853" sldId="365"/>
            <ac:spMk id="5" creationId="{D852BA3A-C061-4E17-6F61-C148320EF66E}"/>
          </ac:spMkLst>
        </pc:spChg>
        <pc:spChg chg="add mod ord">
          <ac:chgData name="brooke Istas" userId="b2413c8cadfa8ffa" providerId="LiveId" clId="{AC2087AC-53AA-45C4-8748-C90A8DACF04F}" dt="2024-06-13T01:03:13.518" v="385" actId="20577"/>
          <ac:spMkLst>
            <pc:docMk/>
            <pc:sldMk cId="1745097853" sldId="365"/>
            <ac:spMk id="6" creationId="{D64CB58B-7E1F-E499-8ADD-00A566338401}"/>
          </ac:spMkLst>
        </pc:spChg>
      </pc:sldChg>
      <pc:sldChg chg="addSp delSp modSp new mod modAnim">
        <pc:chgData name="brooke Istas" userId="b2413c8cadfa8ffa" providerId="LiveId" clId="{AC2087AC-53AA-45C4-8748-C90A8DACF04F}" dt="2024-06-13T01:03:06.715" v="384" actId="1076"/>
        <pc:sldMkLst>
          <pc:docMk/>
          <pc:sldMk cId="331427934" sldId="366"/>
        </pc:sldMkLst>
        <pc:spChg chg="del">
          <ac:chgData name="brooke Istas" userId="b2413c8cadfa8ffa" providerId="LiveId" clId="{AC2087AC-53AA-45C4-8748-C90A8DACF04F}" dt="2024-06-13T01:02:21.146" v="379"/>
          <ac:spMkLst>
            <pc:docMk/>
            <pc:sldMk cId="331427934" sldId="366"/>
            <ac:spMk id="2" creationId="{4C7B131A-000C-8D7A-449E-777B8344096E}"/>
          </ac:spMkLst>
        </pc:spChg>
        <pc:spChg chg="del">
          <ac:chgData name="brooke Istas" userId="b2413c8cadfa8ffa" providerId="LiveId" clId="{AC2087AC-53AA-45C4-8748-C90A8DACF04F}" dt="2024-06-13T01:02:54.660" v="380" actId="21"/>
          <ac:spMkLst>
            <pc:docMk/>
            <pc:sldMk cId="331427934" sldId="366"/>
            <ac:spMk id="3" creationId="{507B7A47-9C47-5BD5-B142-5F20D8BB86DD}"/>
          </ac:spMkLst>
        </pc:spChg>
        <pc:picChg chg="add mod">
          <ac:chgData name="brooke Istas" userId="b2413c8cadfa8ffa" providerId="LiveId" clId="{AC2087AC-53AA-45C4-8748-C90A8DACF04F}" dt="2024-06-13T01:03:06.715" v="384" actId="1076"/>
          <ac:picMkLst>
            <pc:docMk/>
            <pc:sldMk cId="331427934" sldId="366"/>
            <ac:picMk id="4" creationId="{77377518-4BFC-4235-81D1-1CF66DC4D260}"/>
          </ac:picMkLst>
        </pc:picChg>
      </pc:sldChg>
      <pc:sldChg chg="modSp add mod ord modNotesTx">
        <pc:chgData name="brooke Istas" userId="b2413c8cadfa8ffa" providerId="LiveId" clId="{AC2087AC-53AA-45C4-8748-C90A8DACF04F}" dt="2024-06-13T01:16:08.016" v="1131" actId="20577"/>
        <pc:sldMkLst>
          <pc:docMk/>
          <pc:sldMk cId="1270405673" sldId="367"/>
        </pc:sldMkLst>
        <pc:spChg chg="mod">
          <ac:chgData name="brooke Istas" userId="b2413c8cadfa8ffa" providerId="LiveId" clId="{AC2087AC-53AA-45C4-8748-C90A8DACF04F}" dt="2024-06-13T01:16:08.016" v="1131" actId="20577"/>
          <ac:spMkLst>
            <pc:docMk/>
            <pc:sldMk cId="1270405673" sldId="367"/>
            <ac:spMk id="6" creationId="{D64CB58B-7E1F-E499-8ADD-00A566338401}"/>
          </ac:spMkLst>
        </pc:spChg>
      </pc:sldChg>
      <pc:sldChg chg="modSp new mod modNotesTx">
        <pc:chgData name="brooke Istas" userId="b2413c8cadfa8ffa" providerId="LiveId" clId="{AC2087AC-53AA-45C4-8748-C90A8DACF04F}" dt="2024-06-13T01:27:05.994" v="1471"/>
        <pc:sldMkLst>
          <pc:docMk/>
          <pc:sldMk cId="3740613940" sldId="368"/>
        </pc:sldMkLst>
        <pc:spChg chg="mod">
          <ac:chgData name="brooke Istas" userId="b2413c8cadfa8ffa" providerId="LiveId" clId="{AC2087AC-53AA-45C4-8748-C90A8DACF04F}" dt="2024-06-13T01:26:46.013" v="1470" actId="20577"/>
          <ac:spMkLst>
            <pc:docMk/>
            <pc:sldMk cId="3740613940" sldId="368"/>
            <ac:spMk id="2" creationId="{3BBF72DD-3A65-802D-ECFC-A2C49605CA9E}"/>
          </ac:spMkLst>
        </pc:spChg>
        <pc:spChg chg="mod">
          <ac:chgData name="brooke Istas" userId="b2413c8cadfa8ffa" providerId="LiveId" clId="{AC2087AC-53AA-45C4-8748-C90A8DACF04F}" dt="2024-06-13T01:18:17.714" v="1155" actId="20577"/>
          <ac:spMkLst>
            <pc:docMk/>
            <pc:sldMk cId="3740613940" sldId="368"/>
            <ac:spMk id="3" creationId="{95C23AA6-1854-EEBA-0362-B8BE50AA4DE6}"/>
          </ac:spMkLst>
        </pc:spChg>
      </pc:sldChg>
      <pc:sldChg chg="modSp new mod">
        <pc:chgData name="brooke Istas" userId="b2413c8cadfa8ffa" providerId="LiveId" clId="{AC2087AC-53AA-45C4-8748-C90A8DACF04F}" dt="2024-06-13T01:32:19.825" v="1888" actId="14100"/>
        <pc:sldMkLst>
          <pc:docMk/>
          <pc:sldMk cId="3418896960" sldId="369"/>
        </pc:sldMkLst>
        <pc:spChg chg="mod">
          <ac:chgData name="brooke Istas" userId="b2413c8cadfa8ffa" providerId="LiveId" clId="{AC2087AC-53AA-45C4-8748-C90A8DACF04F}" dt="2024-06-13T01:32:19.825" v="1888" actId="14100"/>
          <ac:spMkLst>
            <pc:docMk/>
            <pc:sldMk cId="3418896960" sldId="369"/>
            <ac:spMk id="2" creationId="{7C3FB3DC-4990-80C2-4A5F-0B9DFFD4769D}"/>
          </ac:spMkLst>
        </pc:spChg>
        <pc:spChg chg="mod">
          <ac:chgData name="brooke Istas" userId="b2413c8cadfa8ffa" providerId="LiveId" clId="{AC2087AC-53AA-45C4-8748-C90A8DACF04F}" dt="2024-06-13T01:27:50.093" v="1530" actId="20577"/>
          <ac:spMkLst>
            <pc:docMk/>
            <pc:sldMk cId="3418896960" sldId="369"/>
            <ac:spMk id="3" creationId="{F0398184-D594-0F4F-9F02-4A51D60A07B0}"/>
          </ac:spMkLst>
        </pc:spChg>
      </pc:sldChg>
      <pc:sldChg chg="modSp new mod">
        <pc:chgData name="brooke Istas" userId="b2413c8cadfa8ffa" providerId="LiveId" clId="{AC2087AC-53AA-45C4-8748-C90A8DACF04F}" dt="2024-06-13T01:33:04.960" v="1927" actId="20577"/>
        <pc:sldMkLst>
          <pc:docMk/>
          <pc:sldMk cId="2733904273" sldId="370"/>
        </pc:sldMkLst>
        <pc:spChg chg="mod">
          <ac:chgData name="brooke Istas" userId="b2413c8cadfa8ffa" providerId="LiveId" clId="{AC2087AC-53AA-45C4-8748-C90A8DACF04F}" dt="2024-06-13T01:32:52.548" v="1897" actId="20577"/>
          <ac:spMkLst>
            <pc:docMk/>
            <pc:sldMk cId="2733904273" sldId="370"/>
            <ac:spMk id="2" creationId="{D456A92A-28D8-E3F4-42A9-D6F8093E2D35}"/>
          </ac:spMkLst>
        </pc:spChg>
        <pc:spChg chg="mod">
          <ac:chgData name="brooke Istas" userId="b2413c8cadfa8ffa" providerId="LiveId" clId="{AC2087AC-53AA-45C4-8748-C90A8DACF04F}" dt="2024-06-13T01:33:04.960" v="1927" actId="20577"/>
          <ac:spMkLst>
            <pc:docMk/>
            <pc:sldMk cId="2733904273" sldId="370"/>
            <ac:spMk id="3" creationId="{992F2E9E-DEB4-A7B0-7254-2E6884D21194}"/>
          </ac:spMkLst>
        </pc:spChg>
      </pc:sldChg>
      <pc:sldChg chg="addSp delSp modSp new mod modAnim">
        <pc:chgData name="brooke Istas" userId="b2413c8cadfa8ffa" providerId="LiveId" clId="{AC2087AC-53AA-45C4-8748-C90A8DACF04F}" dt="2024-06-13T01:37:06.667" v="1932" actId="1076"/>
        <pc:sldMkLst>
          <pc:docMk/>
          <pc:sldMk cId="2826415584" sldId="371"/>
        </pc:sldMkLst>
        <pc:spChg chg="del">
          <ac:chgData name="brooke Istas" userId="b2413c8cadfa8ffa" providerId="LiveId" clId="{AC2087AC-53AA-45C4-8748-C90A8DACF04F}" dt="2024-06-13T01:36:54.415" v="1929"/>
          <ac:spMkLst>
            <pc:docMk/>
            <pc:sldMk cId="2826415584" sldId="371"/>
            <ac:spMk id="2" creationId="{A9DB5000-F361-5537-AD4B-441117C58F23}"/>
          </ac:spMkLst>
        </pc:spChg>
        <pc:spChg chg="del">
          <ac:chgData name="brooke Istas" userId="b2413c8cadfa8ffa" providerId="LiveId" clId="{AC2087AC-53AA-45C4-8748-C90A8DACF04F}" dt="2024-06-13T01:37:00.609" v="1930" actId="21"/>
          <ac:spMkLst>
            <pc:docMk/>
            <pc:sldMk cId="2826415584" sldId="371"/>
            <ac:spMk id="3" creationId="{571A5EC6-F05E-03F6-5F60-DD68D2B9D7F0}"/>
          </ac:spMkLst>
        </pc:spChg>
        <pc:picChg chg="add mod">
          <ac:chgData name="brooke Istas" userId="b2413c8cadfa8ffa" providerId="LiveId" clId="{AC2087AC-53AA-45C4-8748-C90A8DACF04F}" dt="2024-06-13T01:37:06.667" v="1932" actId="1076"/>
          <ac:picMkLst>
            <pc:docMk/>
            <pc:sldMk cId="2826415584" sldId="371"/>
            <ac:picMk id="4" creationId="{38216DD3-02DD-6C3B-0CF9-B7F62CBA83AB}"/>
          </ac:picMkLst>
        </pc:picChg>
      </pc:sldChg>
      <pc:sldChg chg="modSp new mod">
        <pc:chgData name="brooke Istas" userId="b2413c8cadfa8ffa" providerId="LiveId" clId="{AC2087AC-53AA-45C4-8748-C90A8DACF04F}" dt="2024-06-13T01:40:42.785" v="2211" actId="20577"/>
        <pc:sldMkLst>
          <pc:docMk/>
          <pc:sldMk cId="3562506118" sldId="372"/>
        </pc:sldMkLst>
        <pc:spChg chg="mod">
          <ac:chgData name="brooke Istas" userId="b2413c8cadfa8ffa" providerId="LiveId" clId="{AC2087AC-53AA-45C4-8748-C90A8DACF04F}" dt="2024-06-13T01:40:42.785" v="2211" actId="20577"/>
          <ac:spMkLst>
            <pc:docMk/>
            <pc:sldMk cId="3562506118" sldId="372"/>
            <ac:spMk id="2" creationId="{D3B8BB7B-F64F-E152-D723-E8C723C312CA}"/>
          </ac:spMkLst>
        </pc:spChg>
        <pc:spChg chg="mod">
          <ac:chgData name="brooke Istas" userId="b2413c8cadfa8ffa" providerId="LiveId" clId="{AC2087AC-53AA-45C4-8748-C90A8DACF04F}" dt="2024-06-13T01:37:55.017" v="1967" actId="20577"/>
          <ac:spMkLst>
            <pc:docMk/>
            <pc:sldMk cId="3562506118" sldId="372"/>
            <ac:spMk id="3" creationId="{85EB370C-005B-7535-C1F0-4F5C400598AF}"/>
          </ac:spMkLst>
        </pc:spChg>
      </pc:sldChg>
      <pc:sldChg chg="addSp delSp modSp new mod modClrScheme chgLayout">
        <pc:chgData name="brooke Istas" userId="b2413c8cadfa8ffa" providerId="LiveId" clId="{AC2087AC-53AA-45C4-8748-C90A8DACF04F}" dt="2024-06-13T02:16:44.206" v="3560" actId="26606"/>
        <pc:sldMkLst>
          <pc:docMk/>
          <pc:sldMk cId="2195270661" sldId="373"/>
        </pc:sldMkLst>
        <pc:spChg chg="mod ord">
          <ac:chgData name="brooke Istas" userId="b2413c8cadfa8ffa" providerId="LiveId" clId="{AC2087AC-53AA-45C4-8748-C90A8DACF04F}" dt="2024-06-13T02:16:44.206" v="3560" actId="26606"/>
          <ac:spMkLst>
            <pc:docMk/>
            <pc:sldMk cId="2195270661" sldId="373"/>
            <ac:spMk id="2" creationId="{624E3D5E-D156-1B66-35D7-DC003C8661CC}"/>
          </ac:spMkLst>
        </pc:spChg>
        <pc:spChg chg="mod ord">
          <ac:chgData name="brooke Istas" userId="b2413c8cadfa8ffa" providerId="LiveId" clId="{AC2087AC-53AA-45C4-8748-C90A8DACF04F}" dt="2024-06-13T02:16:44.206" v="3560" actId="26606"/>
          <ac:spMkLst>
            <pc:docMk/>
            <pc:sldMk cId="2195270661" sldId="373"/>
            <ac:spMk id="3" creationId="{547934F9-3EC1-20CD-1F91-0E5FCCA3B596}"/>
          </ac:spMkLst>
        </pc:spChg>
        <pc:spChg chg="add del mod ord">
          <ac:chgData name="brooke Istas" userId="b2413c8cadfa8ffa" providerId="LiveId" clId="{AC2087AC-53AA-45C4-8748-C90A8DACF04F}" dt="2024-06-13T02:16:38.205" v="3557" actId="931"/>
          <ac:spMkLst>
            <pc:docMk/>
            <pc:sldMk cId="2195270661" sldId="373"/>
            <ac:spMk id="4" creationId="{7240B7BB-D784-2BFC-CC68-AACCECA004F4}"/>
          </ac:spMkLst>
        </pc:spChg>
        <pc:spChg chg="add mod">
          <ac:chgData name="brooke Istas" userId="b2413c8cadfa8ffa" providerId="LiveId" clId="{AC2087AC-53AA-45C4-8748-C90A8DACF04F}" dt="2024-06-13T02:16:44.206" v="3560" actId="26606"/>
          <ac:spMkLst>
            <pc:docMk/>
            <pc:sldMk cId="2195270661" sldId="373"/>
            <ac:spMk id="7" creationId="{16173B76-EED1-BDDF-9275-E4D942541DDD}"/>
          </ac:spMkLst>
        </pc:spChg>
        <pc:picChg chg="add mod ord">
          <ac:chgData name="brooke Istas" userId="b2413c8cadfa8ffa" providerId="LiveId" clId="{AC2087AC-53AA-45C4-8748-C90A8DACF04F}" dt="2024-06-13T02:16:44.206" v="3560" actId="26606"/>
          <ac:picMkLst>
            <pc:docMk/>
            <pc:sldMk cId="2195270661" sldId="373"/>
            <ac:picMk id="6" creationId="{A76B4360-5D56-A73F-7875-F4A7ACE8A9EA}"/>
          </ac:picMkLst>
        </pc:picChg>
      </pc:sldChg>
      <pc:sldChg chg="addSp delSp modSp new mod modClrScheme chgLayout modNotesTx">
        <pc:chgData name="brooke Istas" userId="b2413c8cadfa8ffa" providerId="LiveId" clId="{AC2087AC-53AA-45C4-8748-C90A8DACF04F}" dt="2024-06-13T02:15:44.809" v="3555" actId="14100"/>
        <pc:sldMkLst>
          <pc:docMk/>
          <pc:sldMk cId="1129670009" sldId="374"/>
        </pc:sldMkLst>
        <pc:spChg chg="mod ord">
          <ac:chgData name="brooke Istas" userId="b2413c8cadfa8ffa" providerId="LiveId" clId="{AC2087AC-53AA-45C4-8748-C90A8DACF04F}" dt="2024-06-13T02:15:44.809" v="3555" actId="14100"/>
          <ac:spMkLst>
            <pc:docMk/>
            <pc:sldMk cId="1129670009" sldId="374"/>
            <ac:spMk id="2" creationId="{6D88B186-820E-BCBF-1A1C-2E076955902A}"/>
          </ac:spMkLst>
        </pc:spChg>
        <pc:spChg chg="mod ord">
          <ac:chgData name="brooke Istas" userId="b2413c8cadfa8ffa" providerId="LiveId" clId="{AC2087AC-53AA-45C4-8748-C90A8DACF04F}" dt="2024-06-13T02:11:35.261" v="3371" actId="26606"/>
          <ac:spMkLst>
            <pc:docMk/>
            <pc:sldMk cId="1129670009" sldId="374"/>
            <ac:spMk id="3" creationId="{2F56B1A7-D2BE-E974-D648-B7B0ADF69122}"/>
          </ac:spMkLst>
        </pc:spChg>
        <pc:spChg chg="add del mod ord">
          <ac:chgData name="brooke Istas" userId="b2413c8cadfa8ffa" providerId="LiveId" clId="{AC2087AC-53AA-45C4-8748-C90A8DACF04F}" dt="2024-06-13T02:11:28.488" v="3367" actId="931"/>
          <ac:spMkLst>
            <pc:docMk/>
            <pc:sldMk cId="1129670009" sldId="374"/>
            <ac:spMk id="4" creationId="{DA405DC1-3A4B-B667-C04B-FF5A087EC44F}"/>
          </ac:spMkLst>
        </pc:spChg>
        <pc:spChg chg="add mod">
          <ac:chgData name="brooke Istas" userId="b2413c8cadfa8ffa" providerId="LiveId" clId="{AC2087AC-53AA-45C4-8748-C90A8DACF04F}" dt="2024-06-13T02:11:35.261" v="3371" actId="26606"/>
          <ac:spMkLst>
            <pc:docMk/>
            <pc:sldMk cId="1129670009" sldId="374"/>
            <ac:spMk id="7" creationId="{1197A68B-E7B6-5631-71A0-0DE4094843DA}"/>
          </ac:spMkLst>
        </pc:spChg>
        <pc:picChg chg="add mod ord">
          <ac:chgData name="brooke Istas" userId="b2413c8cadfa8ffa" providerId="LiveId" clId="{AC2087AC-53AA-45C4-8748-C90A8DACF04F}" dt="2024-06-13T02:11:35.261" v="3371" actId="26606"/>
          <ac:picMkLst>
            <pc:docMk/>
            <pc:sldMk cId="1129670009" sldId="374"/>
            <ac:picMk id="6" creationId="{13EA2EE0-33FB-8996-E401-A74C12EF4A71}"/>
          </ac:picMkLst>
        </pc:picChg>
      </pc:sldChg>
      <pc:sldChg chg="addSp delSp modSp new mod modClrScheme chgLayout">
        <pc:chgData name="brooke Istas" userId="b2413c8cadfa8ffa" providerId="LiveId" clId="{AC2087AC-53AA-45C4-8748-C90A8DACF04F}" dt="2024-06-13T02:54:20.242" v="6367" actId="14100"/>
        <pc:sldMkLst>
          <pc:docMk/>
          <pc:sldMk cId="1918545831" sldId="375"/>
        </pc:sldMkLst>
        <pc:spChg chg="mod ord">
          <ac:chgData name="brooke Istas" userId="b2413c8cadfa8ffa" providerId="LiveId" clId="{AC2087AC-53AA-45C4-8748-C90A8DACF04F}" dt="2024-06-13T02:24:18.113" v="4120" actId="26606"/>
          <ac:spMkLst>
            <pc:docMk/>
            <pc:sldMk cId="1918545831" sldId="375"/>
            <ac:spMk id="2" creationId="{C6D2C8D1-AB76-47F6-D799-58C5A4D82801}"/>
          </ac:spMkLst>
        </pc:spChg>
        <pc:spChg chg="del">
          <ac:chgData name="brooke Istas" userId="b2413c8cadfa8ffa" providerId="LiveId" clId="{AC2087AC-53AA-45C4-8748-C90A8DACF04F}" dt="2024-06-13T02:18:06.346" v="3562" actId="931"/>
          <ac:spMkLst>
            <pc:docMk/>
            <pc:sldMk cId="1918545831" sldId="375"/>
            <ac:spMk id="3" creationId="{A87EAB09-6269-801C-55E4-7476E05F0AE5}"/>
          </ac:spMkLst>
        </pc:spChg>
        <pc:spChg chg="del">
          <ac:chgData name="brooke Istas" userId="b2413c8cadfa8ffa" providerId="LiveId" clId="{AC2087AC-53AA-45C4-8748-C90A8DACF04F}" dt="2024-06-13T02:19:33.281" v="3569" actId="931"/>
          <ac:spMkLst>
            <pc:docMk/>
            <pc:sldMk cId="1918545831" sldId="375"/>
            <ac:spMk id="4" creationId="{798AD6BC-111C-2E31-9E6D-886CCCCDE55C}"/>
          </ac:spMkLst>
        </pc:spChg>
        <pc:spChg chg="add del mod ord">
          <ac:chgData name="brooke Istas" userId="b2413c8cadfa8ffa" providerId="LiveId" clId="{AC2087AC-53AA-45C4-8748-C90A8DACF04F}" dt="2024-06-13T02:18:33.995" v="3568" actId="478"/>
          <ac:spMkLst>
            <pc:docMk/>
            <pc:sldMk cId="1918545831" sldId="375"/>
            <ac:spMk id="7" creationId="{AD0BDAAD-639D-EAEB-74AA-5E3754B30A0A}"/>
          </ac:spMkLst>
        </pc:spChg>
        <pc:spChg chg="add mod">
          <ac:chgData name="brooke Istas" userId="b2413c8cadfa8ffa" providerId="LiveId" clId="{AC2087AC-53AA-45C4-8748-C90A8DACF04F}" dt="2024-06-13T02:54:20.242" v="6367" actId="14100"/>
          <ac:spMkLst>
            <pc:docMk/>
            <pc:sldMk cId="1918545831" sldId="375"/>
            <ac:spMk id="9" creationId="{9708748C-57B0-449A-736C-E0ED2C42F177}"/>
          </ac:spMkLst>
        </pc:spChg>
        <pc:spChg chg="add mod">
          <ac:chgData name="brooke Istas" userId="b2413c8cadfa8ffa" providerId="LiveId" clId="{AC2087AC-53AA-45C4-8748-C90A8DACF04F}" dt="2024-06-13T02:24:18.113" v="4120" actId="26606"/>
          <ac:spMkLst>
            <pc:docMk/>
            <pc:sldMk cId="1918545831" sldId="375"/>
            <ac:spMk id="12" creationId="{E3BCEC0C-F8D9-A79A-C7AF-37DEE670D9B7}"/>
          </ac:spMkLst>
        </pc:spChg>
        <pc:picChg chg="add del mod ord">
          <ac:chgData name="brooke Istas" userId="b2413c8cadfa8ffa" providerId="LiveId" clId="{AC2087AC-53AA-45C4-8748-C90A8DACF04F}" dt="2024-06-13T02:18:33.995" v="3568" actId="478"/>
          <ac:picMkLst>
            <pc:docMk/>
            <pc:sldMk cId="1918545831" sldId="375"/>
            <ac:picMk id="6" creationId="{5F2A7BBB-C4E2-9914-88B0-B429DC95DB72}"/>
          </ac:picMkLst>
        </pc:picChg>
        <pc:picChg chg="add mod">
          <ac:chgData name="brooke Istas" userId="b2413c8cadfa8ffa" providerId="LiveId" clId="{AC2087AC-53AA-45C4-8748-C90A8DACF04F}" dt="2024-06-13T02:24:18.113" v="4120" actId="26606"/>
          <ac:picMkLst>
            <pc:docMk/>
            <pc:sldMk cId="1918545831" sldId="375"/>
            <ac:picMk id="11" creationId="{FCE4218A-2F28-1B80-E666-6FEC9F0FCF6D}"/>
          </ac:picMkLst>
        </pc:picChg>
      </pc:sldChg>
      <pc:sldChg chg="addSp delSp modSp new mod modClrScheme chgLayout">
        <pc:chgData name="brooke Istas" userId="b2413c8cadfa8ffa" providerId="LiveId" clId="{AC2087AC-53AA-45C4-8748-C90A8DACF04F}" dt="2024-06-13T03:11:11.178" v="7566" actId="20577"/>
        <pc:sldMkLst>
          <pc:docMk/>
          <pc:sldMk cId="4186462977" sldId="376"/>
        </pc:sldMkLst>
        <pc:spChg chg="del">
          <ac:chgData name="brooke Istas" userId="b2413c8cadfa8ffa" providerId="LiveId" clId="{AC2087AC-53AA-45C4-8748-C90A8DACF04F}" dt="2024-06-13T03:09:32.169" v="7319" actId="26606"/>
          <ac:spMkLst>
            <pc:docMk/>
            <pc:sldMk cId="4186462977" sldId="376"/>
            <ac:spMk id="2" creationId="{FCBEBBF4-94B3-E0D0-7EB1-3345F087588D}"/>
          </ac:spMkLst>
        </pc:spChg>
        <pc:spChg chg="del">
          <ac:chgData name="brooke Istas" userId="b2413c8cadfa8ffa" providerId="LiveId" clId="{AC2087AC-53AA-45C4-8748-C90A8DACF04F}" dt="2024-06-13T03:09:32.169" v="7319" actId="26606"/>
          <ac:spMkLst>
            <pc:docMk/>
            <pc:sldMk cId="4186462977" sldId="376"/>
            <ac:spMk id="3" creationId="{2A2A7781-3D3F-1869-583F-FBC4652D181D}"/>
          </ac:spMkLst>
        </pc:spChg>
        <pc:spChg chg="del">
          <ac:chgData name="brooke Istas" userId="b2413c8cadfa8ffa" providerId="LiveId" clId="{AC2087AC-53AA-45C4-8748-C90A8DACF04F}" dt="2024-06-13T03:09:32.169" v="7319" actId="26606"/>
          <ac:spMkLst>
            <pc:docMk/>
            <pc:sldMk cId="4186462977" sldId="376"/>
            <ac:spMk id="4" creationId="{68D5B069-0F34-E537-6A50-F191160F7A94}"/>
          </ac:spMkLst>
        </pc:spChg>
        <pc:spChg chg="add mod">
          <ac:chgData name="brooke Istas" userId="b2413c8cadfa8ffa" providerId="LiveId" clId="{AC2087AC-53AA-45C4-8748-C90A8DACF04F}" dt="2024-06-13T03:11:11.178" v="7566" actId="20577"/>
          <ac:spMkLst>
            <pc:docMk/>
            <pc:sldMk cId="4186462977" sldId="376"/>
            <ac:spMk id="9" creationId="{617F0D0B-8B8C-4B12-9F77-0299CAC09DA0}"/>
          </ac:spMkLst>
        </pc:spChg>
        <pc:spChg chg="add mod">
          <ac:chgData name="brooke Istas" userId="b2413c8cadfa8ffa" providerId="LiveId" clId="{AC2087AC-53AA-45C4-8748-C90A8DACF04F}" dt="2024-06-13T03:09:46.094" v="7346" actId="20577"/>
          <ac:spMkLst>
            <pc:docMk/>
            <pc:sldMk cId="4186462977" sldId="376"/>
            <ac:spMk id="11" creationId="{D83D527F-2BC6-0742-EBE2-AA6F3E897A8E}"/>
          </ac:spMkLst>
        </pc:spChg>
      </pc:sldChg>
      <pc:sldChg chg="addSp delSp modSp new mod">
        <pc:chgData name="brooke Istas" userId="b2413c8cadfa8ffa" providerId="LiveId" clId="{AC2087AC-53AA-45C4-8748-C90A8DACF04F}" dt="2024-06-13T02:35:14.454" v="4507" actId="14100"/>
        <pc:sldMkLst>
          <pc:docMk/>
          <pc:sldMk cId="764616693" sldId="377"/>
        </pc:sldMkLst>
        <pc:spChg chg="mod">
          <ac:chgData name="brooke Istas" userId="b2413c8cadfa8ffa" providerId="LiveId" clId="{AC2087AC-53AA-45C4-8748-C90A8DACF04F}" dt="2024-06-13T02:33:26.801" v="4297" actId="20577"/>
          <ac:spMkLst>
            <pc:docMk/>
            <pc:sldMk cId="764616693" sldId="377"/>
            <ac:spMk id="2" creationId="{4D05FF79-FCCB-04F5-8BAE-774EB4D32476}"/>
          </ac:spMkLst>
        </pc:spChg>
        <pc:spChg chg="mod">
          <ac:chgData name="brooke Istas" userId="b2413c8cadfa8ffa" providerId="LiveId" clId="{AC2087AC-53AA-45C4-8748-C90A8DACF04F}" dt="2024-06-13T02:35:14.454" v="4507" actId="14100"/>
          <ac:spMkLst>
            <pc:docMk/>
            <pc:sldMk cId="764616693" sldId="377"/>
            <ac:spMk id="3" creationId="{A4D9A667-DDC4-C490-F7E0-12BA7C0F1E96}"/>
          </ac:spMkLst>
        </pc:spChg>
        <pc:spChg chg="del">
          <ac:chgData name="brooke Istas" userId="b2413c8cadfa8ffa" providerId="LiveId" clId="{AC2087AC-53AA-45C4-8748-C90A8DACF04F}" dt="2024-06-13T02:31:08.263" v="4122" actId="3680"/>
          <ac:spMkLst>
            <pc:docMk/>
            <pc:sldMk cId="764616693" sldId="377"/>
            <ac:spMk id="4" creationId="{D7BE9E73-174D-32F4-B4EF-50A4EEA5F7FC}"/>
          </ac:spMkLst>
        </pc:spChg>
        <pc:graphicFrameChg chg="add mod ord modGraphic">
          <ac:chgData name="brooke Istas" userId="b2413c8cadfa8ffa" providerId="LiveId" clId="{AC2087AC-53AA-45C4-8748-C90A8DACF04F}" dt="2024-06-13T02:33:19.380" v="4287" actId="20577"/>
          <ac:graphicFrameMkLst>
            <pc:docMk/>
            <pc:sldMk cId="764616693" sldId="377"/>
            <ac:graphicFrameMk id="5" creationId="{033017A8-DAB8-6953-C2EB-9965674A90EE}"/>
          </ac:graphicFrameMkLst>
        </pc:graphicFrameChg>
      </pc:sldChg>
      <pc:sldChg chg="modSp new mod">
        <pc:chgData name="brooke Istas" userId="b2413c8cadfa8ffa" providerId="LiveId" clId="{AC2087AC-53AA-45C4-8748-C90A8DACF04F}" dt="2024-06-13T02:43:05.800" v="5245" actId="20577"/>
        <pc:sldMkLst>
          <pc:docMk/>
          <pc:sldMk cId="1983581719" sldId="378"/>
        </pc:sldMkLst>
        <pc:spChg chg="mod">
          <ac:chgData name="brooke Istas" userId="b2413c8cadfa8ffa" providerId="LiveId" clId="{AC2087AC-53AA-45C4-8748-C90A8DACF04F}" dt="2024-06-13T02:35:41.501" v="4522" actId="20577"/>
          <ac:spMkLst>
            <pc:docMk/>
            <pc:sldMk cId="1983581719" sldId="378"/>
            <ac:spMk id="2" creationId="{5B66F487-217B-B8BB-62B6-3D53C3C62D17}"/>
          </ac:spMkLst>
        </pc:spChg>
        <pc:spChg chg="mod">
          <ac:chgData name="brooke Istas" userId="b2413c8cadfa8ffa" providerId="LiveId" clId="{AC2087AC-53AA-45C4-8748-C90A8DACF04F}" dt="2024-06-13T02:43:05.800" v="5245" actId="20577"/>
          <ac:spMkLst>
            <pc:docMk/>
            <pc:sldMk cId="1983581719" sldId="378"/>
            <ac:spMk id="3" creationId="{A655AC2E-3A65-D365-5CF8-D616B5820473}"/>
          </ac:spMkLst>
        </pc:spChg>
      </pc:sldChg>
      <pc:sldChg chg="modSp add mod">
        <pc:chgData name="brooke Istas" userId="b2413c8cadfa8ffa" providerId="LiveId" clId="{AC2087AC-53AA-45C4-8748-C90A8DACF04F}" dt="2024-06-13T02:38:25.301" v="4922" actId="20577"/>
        <pc:sldMkLst>
          <pc:docMk/>
          <pc:sldMk cId="3260150402" sldId="379"/>
        </pc:sldMkLst>
        <pc:spChg chg="mod">
          <ac:chgData name="brooke Istas" userId="b2413c8cadfa8ffa" providerId="LiveId" clId="{AC2087AC-53AA-45C4-8748-C90A8DACF04F}" dt="2024-06-13T02:37:01.050" v="4674" actId="20577"/>
          <ac:spMkLst>
            <pc:docMk/>
            <pc:sldMk cId="3260150402" sldId="379"/>
            <ac:spMk id="2" creationId="{4D05FF79-FCCB-04F5-8BAE-774EB4D32476}"/>
          </ac:spMkLst>
        </pc:spChg>
        <pc:spChg chg="mod">
          <ac:chgData name="brooke Istas" userId="b2413c8cadfa8ffa" providerId="LiveId" clId="{AC2087AC-53AA-45C4-8748-C90A8DACF04F}" dt="2024-06-13T02:38:25.301" v="4922" actId="20577"/>
          <ac:spMkLst>
            <pc:docMk/>
            <pc:sldMk cId="3260150402" sldId="379"/>
            <ac:spMk id="3" creationId="{A4D9A667-DDC4-C490-F7E0-12BA7C0F1E96}"/>
          </ac:spMkLst>
        </pc:spChg>
      </pc:sldChg>
      <pc:sldChg chg="modSp add mod">
        <pc:chgData name="brooke Istas" userId="b2413c8cadfa8ffa" providerId="LiveId" clId="{AC2087AC-53AA-45C4-8748-C90A8DACF04F}" dt="2024-06-13T02:40:39.828" v="5081" actId="6549"/>
        <pc:sldMkLst>
          <pc:docMk/>
          <pc:sldMk cId="743914451" sldId="380"/>
        </pc:sldMkLst>
        <pc:spChg chg="mod">
          <ac:chgData name="brooke Istas" userId="b2413c8cadfa8ffa" providerId="LiveId" clId="{AC2087AC-53AA-45C4-8748-C90A8DACF04F}" dt="2024-06-13T02:40:39.828" v="5081" actId="6549"/>
          <ac:spMkLst>
            <pc:docMk/>
            <pc:sldMk cId="743914451" sldId="380"/>
            <ac:spMk id="2" creationId="{4D05FF79-FCCB-04F5-8BAE-774EB4D32476}"/>
          </ac:spMkLst>
        </pc:spChg>
        <pc:spChg chg="mod">
          <ac:chgData name="brooke Istas" userId="b2413c8cadfa8ffa" providerId="LiveId" clId="{AC2087AC-53AA-45C4-8748-C90A8DACF04F}" dt="2024-06-13T02:40:29.921" v="5080" actId="20577"/>
          <ac:spMkLst>
            <pc:docMk/>
            <pc:sldMk cId="743914451" sldId="380"/>
            <ac:spMk id="3" creationId="{A4D9A667-DDC4-C490-F7E0-12BA7C0F1E96}"/>
          </ac:spMkLst>
        </pc:spChg>
      </pc:sldChg>
      <pc:sldChg chg="addSp modSp add mod">
        <pc:chgData name="brooke Istas" userId="b2413c8cadfa8ffa" providerId="LiveId" clId="{AC2087AC-53AA-45C4-8748-C90A8DACF04F}" dt="2024-06-13T02:42:50.159" v="5241" actId="5793"/>
        <pc:sldMkLst>
          <pc:docMk/>
          <pc:sldMk cId="3236774961" sldId="381"/>
        </pc:sldMkLst>
        <pc:spChg chg="mod">
          <ac:chgData name="brooke Istas" userId="b2413c8cadfa8ffa" providerId="LiveId" clId="{AC2087AC-53AA-45C4-8748-C90A8DACF04F}" dt="2024-06-13T02:41:17.165" v="5084" actId="20577"/>
          <ac:spMkLst>
            <pc:docMk/>
            <pc:sldMk cId="3236774961" sldId="381"/>
            <ac:spMk id="3" creationId="{A4D9A667-DDC4-C490-F7E0-12BA7C0F1E96}"/>
          </ac:spMkLst>
        </pc:spChg>
        <pc:spChg chg="add mod">
          <ac:chgData name="brooke Istas" userId="b2413c8cadfa8ffa" providerId="LiveId" clId="{AC2087AC-53AA-45C4-8748-C90A8DACF04F}" dt="2024-06-13T02:42:50.159" v="5241" actId="5793"/>
          <ac:spMkLst>
            <pc:docMk/>
            <pc:sldMk cId="3236774961" sldId="381"/>
            <ac:spMk id="4" creationId="{32C65BDA-CFE3-1A30-150E-72591DD86DD5}"/>
          </ac:spMkLst>
        </pc:spChg>
      </pc:sldChg>
      <pc:sldChg chg="modSp add mod">
        <pc:chgData name="brooke Istas" userId="b2413c8cadfa8ffa" providerId="LiveId" clId="{AC2087AC-53AA-45C4-8748-C90A8DACF04F}" dt="2024-06-13T02:44:15.706" v="5438" actId="20577"/>
        <pc:sldMkLst>
          <pc:docMk/>
          <pc:sldMk cId="1566145324" sldId="382"/>
        </pc:sldMkLst>
        <pc:spChg chg="mod">
          <ac:chgData name="brooke Istas" userId="b2413c8cadfa8ffa" providerId="LiveId" clId="{AC2087AC-53AA-45C4-8748-C90A8DACF04F}" dt="2024-06-13T02:44:15.706" v="5438" actId="20577"/>
          <ac:spMkLst>
            <pc:docMk/>
            <pc:sldMk cId="1566145324" sldId="382"/>
            <ac:spMk id="4" creationId="{32C65BDA-CFE3-1A30-150E-72591DD86DD5}"/>
          </ac:spMkLst>
        </pc:spChg>
      </pc:sldChg>
      <pc:sldChg chg="addSp delSp modSp new mod modClrScheme chgLayout">
        <pc:chgData name="brooke Istas" userId="b2413c8cadfa8ffa" providerId="LiveId" clId="{AC2087AC-53AA-45C4-8748-C90A8DACF04F}" dt="2024-06-13T02:48:19.872" v="5849" actId="14100"/>
        <pc:sldMkLst>
          <pc:docMk/>
          <pc:sldMk cId="3785848173" sldId="383"/>
        </pc:sldMkLst>
        <pc:spChg chg="del mod ord">
          <ac:chgData name="brooke Istas" userId="b2413c8cadfa8ffa" providerId="LiveId" clId="{AC2087AC-53AA-45C4-8748-C90A8DACF04F}" dt="2024-06-13T02:44:38.475" v="5440" actId="700"/>
          <ac:spMkLst>
            <pc:docMk/>
            <pc:sldMk cId="3785848173" sldId="383"/>
            <ac:spMk id="2" creationId="{D4B2A432-F6ED-5CF0-E5DE-7F6925351748}"/>
          </ac:spMkLst>
        </pc:spChg>
        <pc:spChg chg="del mod ord">
          <ac:chgData name="brooke Istas" userId="b2413c8cadfa8ffa" providerId="LiveId" clId="{AC2087AC-53AA-45C4-8748-C90A8DACF04F}" dt="2024-06-13T02:44:38.475" v="5440" actId="700"/>
          <ac:spMkLst>
            <pc:docMk/>
            <pc:sldMk cId="3785848173" sldId="383"/>
            <ac:spMk id="3" creationId="{7BCA2695-A4D3-F6F6-58BB-ECB08F830AC9}"/>
          </ac:spMkLst>
        </pc:spChg>
        <pc:spChg chg="add mod ord">
          <ac:chgData name="brooke Istas" userId="b2413c8cadfa8ffa" providerId="LiveId" clId="{AC2087AC-53AA-45C4-8748-C90A8DACF04F}" dt="2024-06-13T02:44:44.498" v="5447" actId="20577"/>
          <ac:spMkLst>
            <pc:docMk/>
            <pc:sldMk cId="3785848173" sldId="383"/>
            <ac:spMk id="4" creationId="{A3882F43-CB7E-8074-CE39-E91E2A232ED4}"/>
          </ac:spMkLst>
        </pc:spChg>
        <pc:spChg chg="add mod ord">
          <ac:chgData name="brooke Istas" userId="b2413c8cadfa8ffa" providerId="LiveId" clId="{AC2087AC-53AA-45C4-8748-C90A8DACF04F}" dt="2024-06-13T02:48:19.872" v="5849" actId="14100"/>
          <ac:spMkLst>
            <pc:docMk/>
            <pc:sldMk cId="3785848173" sldId="383"/>
            <ac:spMk id="5" creationId="{DB41F184-F0CB-EA26-2740-69E6096A1B4B}"/>
          </ac:spMkLst>
        </pc:spChg>
      </pc:sldChg>
      <pc:sldChg chg="addSp delSp modSp new mod modClrScheme chgLayout">
        <pc:chgData name="brooke Istas" userId="b2413c8cadfa8ffa" providerId="LiveId" clId="{AC2087AC-53AA-45C4-8748-C90A8DACF04F}" dt="2024-06-13T02:49:33.039" v="5871" actId="20577"/>
        <pc:sldMkLst>
          <pc:docMk/>
          <pc:sldMk cId="2577672678" sldId="384"/>
        </pc:sldMkLst>
        <pc:spChg chg="del">
          <ac:chgData name="brooke Istas" userId="b2413c8cadfa8ffa" providerId="LiveId" clId="{AC2087AC-53AA-45C4-8748-C90A8DACF04F}" dt="2024-06-13T02:49:16.744" v="5851" actId="931"/>
          <ac:spMkLst>
            <pc:docMk/>
            <pc:sldMk cId="2577672678" sldId="384"/>
            <ac:spMk id="2" creationId="{EEAA6B1B-CF08-46FC-1EE8-7344F3863306}"/>
          </ac:spMkLst>
        </pc:spChg>
        <pc:spChg chg="del">
          <ac:chgData name="brooke Istas" userId="b2413c8cadfa8ffa" providerId="LiveId" clId="{AC2087AC-53AA-45C4-8748-C90A8DACF04F}" dt="2024-06-13T02:49:24.729" v="5854" actId="26606"/>
          <ac:spMkLst>
            <pc:docMk/>
            <pc:sldMk cId="2577672678" sldId="384"/>
            <ac:spMk id="3" creationId="{DA836707-931F-1003-C2F1-F87971E1922D}"/>
          </ac:spMkLst>
        </pc:spChg>
        <pc:spChg chg="add mod">
          <ac:chgData name="brooke Istas" userId="b2413c8cadfa8ffa" providerId="LiveId" clId="{AC2087AC-53AA-45C4-8748-C90A8DACF04F}" dt="2024-06-13T02:49:33.039" v="5871" actId="20577"/>
          <ac:spMkLst>
            <pc:docMk/>
            <pc:sldMk cId="2577672678" sldId="384"/>
            <ac:spMk id="10" creationId="{1C8F233F-C3FE-6F20-4DB9-D0F9352EC4D9}"/>
          </ac:spMkLst>
        </pc:spChg>
        <pc:picChg chg="add mod">
          <ac:chgData name="brooke Istas" userId="b2413c8cadfa8ffa" providerId="LiveId" clId="{AC2087AC-53AA-45C4-8748-C90A8DACF04F}" dt="2024-06-13T02:49:24.729" v="5854" actId="26606"/>
          <ac:picMkLst>
            <pc:docMk/>
            <pc:sldMk cId="2577672678" sldId="384"/>
            <ac:picMk id="5" creationId="{84BB78FB-D1E9-9034-0C5C-B090801E2D22}"/>
          </ac:picMkLst>
        </pc:picChg>
      </pc:sldChg>
      <pc:sldChg chg="addSp delSp modSp new mod modClrScheme chgLayout">
        <pc:chgData name="brooke Istas" userId="b2413c8cadfa8ffa" providerId="LiveId" clId="{AC2087AC-53AA-45C4-8748-C90A8DACF04F}" dt="2024-06-13T02:54:03.809" v="6365" actId="20577"/>
        <pc:sldMkLst>
          <pc:docMk/>
          <pc:sldMk cId="460164440" sldId="385"/>
        </pc:sldMkLst>
        <pc:spChg chg="del mod ord">
          <ac:chgData name="brooke Istas" userId="b2413c8cadfa8ffa" providerId="LiveId" clId="{AC2087AC-53AA-45C4-8748-C90A8DACF04F}" dt="2024-06-13T02:49:57.781" v="5873" actId="700"/>
          <ac:spMkLst>
            <pc:docMk/>
            <pc:sldMk cId="460164440" sldId="385"/>
            <ac:spMk id="2" creationId="{BE292315-FE1C-CDE2-B0D3-D925431A6DA2}"/>
          </ac:spMkLst>
        </pc:spChg>
        <pc:spChg chg="del mod ord">
          <ac:chgData name="brooke Istas" userId="b2413c8cadfa8ffa" providerId="LiveId" clId="{AC2087AC-53AA-45C4-8748-C90A8DACF04F}" dt="2024-06-13T02:49:57.781" v="5873" actId="700"/>
          <ac:spMkLst>
            <pc:docMk/>
            <pc:sldMk cId="460164440" sldId="385"/>
            <ac:spMk id="3" creationId="{C8DC048A-63AC-5A47-44DB-B7169B409EED}"/>
          </ac:spMkLst>
        </pc:spChg>
        <pc:spChg chg="add mod ord">
          <ac:chgData name="brooke Istas" userId="b2413c8cadfa8ffa" providerId="LiveId" clId="{AC2087AC-53AA-45C4-8748-C90A8DACF04F}" dt="2024-06-13T02:50:43.664" v="5911" actId="20577"/>
          <ac:spMkLst>
            <pc:docMk/>
            <pc:sldMk cId="460164440" sldId="385"/>
            <ac:spMk id="4" creationId="{EBEF9940-8B83-43DF-4EDD-C2D7A1921319}"/>
          </ac:spMkLst>
        </pc:spChg>
        <pc:spChg chg="add mod ord">
          <ac:chgData name="brooke Istas" userId="b2413c8cadfa8ffa" providerId="LiveId" clId="{AC2087AC-53AA-45C4-8748-C90A8DACF04F}" dt="2024-06-13T02:54:03.809" v="6365" actId="20577"/>
          <ac:spMkLst>
            <pc:docMk/>
            <pc:sldMk cId="460164440" sldId="385"/>
            <ac:spMk id="5" creationId="{4D2470C1-8BA9-8D82-48B5-146F8DBDD93A}"/>
          </ac:spMkLst>
        </pc:spChg>
      </pc:sldChg>
      <pc:sldChg chg="modSp add mod modClrScheme chgLayout">
        <pc:chgData name="brooke Istas" userId="b2413c8cadfa8ffa" providerId="LiveId" clId="{AC2087AC-53AA-45C4-8748-C90A8DACF04F}" dt="2024-06-13T03:04:37.609" v="7318" actId="313"/>
        <pc:sldMkLst>
          <pc:docMk/>
          <pc:sldMk cId="1586739854" sldId="386"/>
        </pc:sldMkLst>
        <pc:spChg chg="mod">
          <ac:chgData name="brooke Istas" userId="b2413c8cadfa8ffa" providerId="LiveId" clId="{AC2087AC-53AA-45C4-8748-C90A8DACF04F}" dt="2024-06-13T03:04:07.831" v="7317" actId="14100"/>
          <ac:spMkLst>
            <pc:docMk/>
            <pc:sldMk cId="1586739854" sldId="386"/>
            <ac:spMk id="2" creationId="{C6D2C8D1-AB76-47F6-D799-58C5A4D82801}"/>
          </ac:spMkLst>
        </pc:spChg>
        <pc:spChg chg="mod">
          <ac:chgData name="brooke Istas" userId="b2413c8cadfa8ffa" providerId="LiveId" clId="{AC2087AC-53AA-45C4-8748-C90A8DACF04F}" dt="2024-06-13T03:04:37.609" v="7318" actId="313"/>
          <ac:spMkLst>
            <pc:docMk/>
            <pc:sldMk cId="1586739854" sldId="386"/>
            <ac:spMk id="9" creationId="{9708748C-57B0-449A-736C-E0ED2C42F177}"/>
          </ac:spMkLst>
        </pc:spChg>
        <pc:spChg chg="mod">
          <ac:chgData name="brooke Istas" userId="b2413c8cadfa8ffa" providerId="LiveId" clId="{AC2087AC-53AA-45C4-8748-C90A8DACF04F}" dt="2024-06-13T03:03:52.716" v="7314" actId="26606"/>
          <ac:spMkLst>
            <pc:docMk/>
            <pc:sldMk cId="1586739854" sldId="386"/>
            <ac:spMk id="12" creationId="{E3BCEC0C-F8D9-A79A-C7AF-37DEE670D9B7}"/>
          </ac:spMkLst>
        </pc:spChg>
        <pc:picChg chg="mod ord">
          <ac:chgData name="brooke Istas" userId="b2413c8cadfa8ffa" providerId="LiveId" clId="{AC2087AC-53AA-45C4-8748-C90A8DACF04F}" dt="2024-06-13T03:03:52.716" v="7314" actId="26606"/>
          <ac:picMkLst>
            <pc:docMk/>
            <pc:sldMk cId="1586739854" sldId="386"/>
            <ac:picMk id="11" creationId="{FCE4218A-2F28-1B80-E666-6FEC9F0FCF6D}"/>
          </ac:picMkLst>
        </pc:picChg>
      </pc:sldChg>
      <pc:sldChg chg="modSp new mod">
        <pc:chgData name="brooke Istas" userId="b2413c8cadfa8ffa" providerId="LiveId" clId="{AC2087AC-53AA-45C4-8748-C90A8DACF04F}" dt="2024-06-13T03:36:02.850" v="7765" actId="20577"/>
        <pc:sldMkLst>
          <pc:docMk/>
          <pc:sldMk cId="2852575077" sldId="387"/>
        </pc:sldMkLst>
        <pc:spChg chg="mod">
          <ac:chgData name="brooke Istas" userId="b2413c8cadfa8ffa" providerId="LiveId" clId="{AC2087AC-53AA-45C4-8748-C90A8DACF04F}" dt="2024-06-13T03:36:02.850" v="7765" actId="20577"/>
          <ac:spMkLst>
            <pc:docMk/>
            <pc:sldMk cId="2852575077" sldId="387"/>
            <ac:spMk id="2" creationId="{5FD50A8B-69DE-1E61-5366-BAFCEBA2FB47}"/>
          </ac:spMkLst>
        </pc:spChg>
        <pc:spChg chg="mod">
          <ac:chgData name="brooke Istas" userId="b2413c8cadfa8ffa" providerId="LiveId" clId="{AC2087AC-53AA-45C4-8748-C90A8DACF04F}" dt="2024-06-13T03:34:50.185" v="7574" actId="20577"/>
          <ac:spMkLst>
            <pc:docMk/>
            <pc:sldMk cId="2852575077" sldId="387"/>
            <ac:spMk id="3" creationId="{1E158F0D-1B23-AB99-3D2E-E752760F32CB}"/>
          </ac:spMkLst>
        </pc:spChg>
      </pc:sldChg>
      <pc:sldChg chg="modSp new mod">
        <pc:chgData name="brooke Istas" userId="b2413c8cadfa8ffa" providerId="LiveId" clId="{AC2087AC-53AA-45C4-8748-C90A8DACF04F}" dt="2024-06-13T03:39:34.475" v="8283" actId="20577"/>
        <pc:sldMkLst>
          <pc:docMk/>
          <pc:sldMk cId="3336433394" sldId="388"/>
        </pc:sldMkLst>
        <pc:spChg chg="mod">
          <ac:chgData name="brooke Istas" userId="b2413c8cadfa8ffa" providerId="LiveId" clId="{AC2087AC-53AA-45C4-8748-C90A8DACF04F}" dt="2024-06-13T03:39:34.475" v="8283" actId="20577"/>
          <ac:spMkLst>
            <pc:docMk/>
            <pc:sldMk cId="3336433394" sldId="388"/>
            <ac:spMk id="2" creationId="{DA6C6B57-006D-5E80-A68A-20E9807A8A24}"/>
          </ac:spMkLst>
        </pc:spChg>
        <pc:spChg chg="mod">
          <ac:chgData name="brooke Istas" userId="b2413c8cadfa8ffa" providerId="LiveId" clId="{AC2087AC-53AA-45C4-8748-C90A8DACF04F}" dt="2024-06-13T03:36:29.350" v="7780" actId="20577"/>
          <ac:spMkLst>
            <pc:docMk/>
            <pc:sldMk cId="3336433394" sldId="388"/>
            <ac:spMk id="3" creationId="{7E2FE9B6-5133-2F99-B50B-E6CEA3C4BA70}"/>
          </ac:spMkLst>
        </pc:spChg>
      </pc:sldChg>
      <pc:sldChg chg="modSp new mod">
        <pc:chgData name="brooke Istas" userId="b2413c8cadfa8ffa" providerId="LiveId" clId="{AC2087AC-53AA-45C4-8748-C90A8DACF04F}" dt="2024-06-13T03:39:50.875" v="8325" actId="20577"/>
        <pc:sldMkLst>
          <pc:docMk/>
          <pc:sldMk cId="2971264660" sldId="389"/>
        </pc:sldMkLst>
        <pc:spChg chg="mod">
          <ac:chgData name="brooke Istas" userId="b2413c8cadfa8ffa" providerId="LiveId" clId="{AC2087AC-53AA-45C4-8748-C90A8DACF04F}" dt="2024-06-13T03:39:50.875" v="8325" actId="20577"/>
          <ac:spMkLst>
            <pc:docMk/>
            <pc:sldMk cId="2971264660" sldId="389"/>
            <ac:spMk id="2" creationId="{77A6BEC5-CBB9-8724-AFC7-9A0819B5A07C}"/>
          </ac:spMkLst>
        </pc:spChg>
        <pc:spChg chg="mod">
          <ac:chgData name="brooke Istas" userId="b2413c8cadfa8ffa" providerId="LiveId" clId="{AC2087AC-53AA-45C4-8748-C90A8DACF04F}" dt="2024-06-13T03:39:44.334" v="8294" actId="20577"/>
          <ac:spMkLst>
            <pc:docMk/>
            <pc:sldMk cId="2971264660" sldId="389"/>
            <ac:spMk id="3" creationId="{1E91EDCD-395F-8ED8-FFBE-99CA7E30E69D}"/>
          </ac:spMkLst>
        </pc:spChg>
      </pc:sldChg>
      <pc:sldChg chg="new del">
        <pc:chgData name="brooke Istas" userId="b2413c8cadfa8ffa" providerId="LiveId" clId="{AC2087AC-53AA-45C4-8748-C90A8DACF04F}" dt="2024-06-13T03:40:22.707" v="8335" actId="2696"/>
        <pc:sldMkLst>
          <pc:docMk/>
          <pc:sldMk cId="2295554655" sldId="390"/>
        </pc:sldMkLst>
      </pc:sldChg>
      <pc:sldChg chg="modSp new mod">
        <pc:chgData name="brooke Istas" userId="b2413c8cadfa8ffa" providerId="LiveId" clId="{AC2087AC-53AA-45C4-8748-C90A8DACF04F}" dt="2024-06-13T03:40:00.708" v="8334" actId="20577"/>
        <pc:sldMkLst>
          <pc:docMk/>
          <pc:sldMk cId="1210825928" sldId="391"/>
        </pc:sldMkLst>
        <pc:spChg chg="mod">
          <ac:chgData name="brooke Istas" userId="b2413c8cadfa8ffa" providerId="LiveId" clId="{AC2087AC-53AA-45C4-8748-C90A8DACF04F}" dt="2024-06-13T03:40:00.708" v="8334" actId="20577"/>
          <ac:spMkLst>
            <pc:docMk/>
            <pc:sldMk cId="1210825928" sldId="391"/>
            <ac:spMk id="2" creationId="{06F3FBDC-682B-0E79-A024-68FF68730A68}"/>
          </ac:spMkLst>
        </pc:spChg>
      </pc:sldChg>
    </pc:docChg>
  </pc:docChgLst>
  <pc:docChgLst>
    <pc:chgData name="brooke Istas" userId="b2413c8cadfa8ffa" providerId="LiveId" clId="{B55804E8-0C9E-4387-8279-DBA762C40666}"/>
    <pc:docChg chg="undo custSel addSld delSld modSld sldOrd delMainMaster modNotesMaster">
      <pc:chgData name="brooke Istas" userId="b2413c8cadfa8ffa" providerId="LiveId" clId="{B55804E8-0C9E-4387-8279-DBA762C40666}" dt="2024-06-14T16:33:00.247" v="11436" actId="47"/>
      <pc:docMkLst>
        <pc:docMk/>
      </pc:docMkLst>
      <pc:sldChg chg="modSp del mod">
        <pc:chgData name="brooke Istas" userId="b2413c8cadfa8ffa" providerId="LiveId" clId="{B55804E8-0C9E-4387-8279-DBA762C40666}" dt="2024-06-14T15:53:45.210" v="10027" actId="47"/>
        <pc:sldMkLst>
          <pc:docMk/>
          <pc:sldMk cId="1985123219" sldId="256"/>
        </pc:sldMkLst>
        <pc:spChg chg="mod">
          <ac:chgData name="brooke Istas" userId="b2413c8cadfa8ffa" providerId="LiveId" clId="{B55804E8-0C9E-4387-8279-DBA762C40666}" dt="2024-06-14T15:53:41.477" v="9997" actId="27636"/>
          <ac:spMkLst>
            <pc:docMk/>
            <pc:sldMk cId="1985123219" sldId="256"/>
            <ac:spMk id="2" creationId="{00000000-0000-0000-0000-000000000000}"/>
          </ac:spMkLst>
        </pc:spChg>
      </pc:sldChg>
      <pc:sldChg chg="addSp delSp modSp mod">
        <pc:chgData name="brooke Istas" userId="b2413c8cadfa8ffa" providerId="LiveId" clId="{B55804E8-0C9E-4387-8279-DBA762C40666}" dt="2024-06-13T15:13:19.536" v="2984" actId="1076"/>
        <pc:sldMkLst>
          <pc:docMk/>
          <pc:sldMk cId="2276898735" sldId="257"/>
        </pc:sldMkLst>
        <pc:spChg chg="add del mod">
          <ac:chgData name="brooke Istas" userId="b2413c8cadfa8ffa" providerId="LiveId" clId="{B55804E8-0C9E-4387-8279-DBA762C40666}" dt="2024-06-12T15:54:27.764" v="1505" actId="21"/>
          <ac:spMkLst>
            <pc:docMk/>
            <pc:sldMk cId="2276898735" sldId="257"/>
            <ac:spMk id="3" creationId="{CD129040-5D01-4148-BCE7-E6C4981A0D28}"/>
          </ac:spMkLst>
        </pc:spChg>
        <pc:spChg chg="add mod">
          <ac:chgData name="brooke Istas" userId="b2413c8cadfa8ffa" providerId="LiveId" clId="{B55804E8-0C9E-4387-8279-DBA762C40666}" dt="2024-06-12T15:54:11.515" v="1503" actId="27636"/>
          <ac:spMkLst>
            <pc:docMk/>
            <pc:sldMk cId="2276898735" sldId="257"/>
            <ac:spMk id="4" creationId="{49F0AE16-6760-43D0-A7B9-E547FF766A3B}"/>
          </ac:spMkLst>
        </pc:spChg>
        <pc:spChg chg="del">
          <ac:chgData name="brooke Istas" userId="b2413c8cadfa8ffa" providerId="LiveId" clId="{B55804E8-0C9E-4387-8279-DBA762C40666}" dt="2024-06-12T15:54:17.964" v="1504" actId="21"/>
          <ac:spMkLst>
            <pc:docMk/>
            <pc:sldMk cId="2276898735" sldId="257"/>
            <ac:spMk id="17" creationId="{8E7591AD-81F4-2E45-AE36-F4DA40C19031}"/>
          </ac:spMkLst>
        </pc:spChg>
        <pc:spChg chg="mod">
          <ac:chgData name="brooke Istas" userId="b2413c8cadfa8ffa" providerId="LiveId" clId="{B55804E8-0C9E-4387-8279-DBA762C40666}" dt="2024-06-12T15:54:36.956" v="1521" actId="20577"/>
          <ac:spMkLst>
            <pc:docMk/>
            <pc:sldMk cId="2276898735" sldId="257"/>
            <ac:spMk id="19" creationId="{55BA9AC8-EA60-644D-9DDA-B76203EA1E87}"/>
          </ac:spMkLst>
        </pc:spChg>
        <pc:picChg chg="add mod">
          <ac:chgData name="brooke Istas" userId="b2413c8cadfa8ffa" providerId="LiveId" clId="{B55804E8-0C9E-4387-8279-DBA762C40666}" dt="2024-06-13T15:13:19.536" v="2984" actId="1076"/>
          <ac:picMkLst>
            <pc:docMk/>
            <pc:sldMk cId="2276898735" sldId="257"/>
            <ac:picMk id="5" creationId="{54850E7B-78C8-410A-A0D7-BB3E3C890850}"/>
          </ac:picMkLst>
        </pc:picChg>
        <pc:picChg chg="add del mod">
          <ac:chgData name="brooke Istas" userId="b2413c8cadfa8ffa" providerId="LiveId" clId="{B55804E8-0C9E-4387-8279-DBA762C40666}" dt="2024-06-13T15:13:04.456" v="2975" actId="478"/>
          <ac:picMkLst>
            <pc:docMk/>
            <pc:sldMk cId="2276898735" sldId="257"/>
            <ac:picMk id="6" creationId="{D806B7A9-8F5F-4D13-B878-A46B99E1E629}"/>
          </ac:picMkLst>
        </pc:picChg>
        <pc:picChg chg="add mod">
          <ac:chgData name="brooke Istas" userId="b2413c8cadfa8ffa" providerId="LiveId" clId="{B55804E8-0C9E-4387-8279-DBA762C40666}" dt="2024-06-13T15:13:15.038" v="2981" actId="1076"/>
          <ac:picMkLst>
            <pc:docMk/>
            <pc:sldMk cId="2276898735" sldId="257"/>
            <ac:picMk id="7" creationId="{53011582-E9AF-4F9F-9A8B-D83BBA7C1091}"/>
          </ac:picMkLst>
        </pc:picChg>
        <pc:picChg chg="add mod">
          <ac:chgData name="brooke Istas" userId="b2413c8cadfa8ffa" providerId="LiveId" clId="{B55804E8-0C9E-4387-8279-DBA762C40666}" dt="2024-06-13T15:13:07.614" v="2977" actId="1076"/>
          <ac:picMkLst>
            <pc:docMk/>
            <pc:sldMk cId="2276898735" sldId="257"/>
            <ac:picMk id="8" creationId="{51F824BC-87B5-4798-AF24-9CDD2592FF01}"/>
          </ac:picMkLst>
        </pc:picChg>
      </pc:sldChg>
      <pc:sldChg chg="modSp del mod">
        <pc:chgData name="brooke Istas" userId="b2413c8cadfa8ffa" providerId="LiveId" clId="{B55804E8-0C9E-4387-8279-DBA762C40666}" dt="2024-06-14T16:03:34.358" v="10227" actId="47"/>
        <pc:sldMkLst>
          <pc:docMk/>
          <pc:sldMk cId="614775261" sldId="264"/>
        </pc:sldMkLst>
        <pc:spChg chg="mod">
          <ac:chgData name="brooke Istas" userId="b2413c8cadfa8ffa" providerId="LiveId" clId="{B55804E8-0C9E-4387-8279-DBA762C40666}" dt="2024-06-14T15:53:42.163" v="10025" actId="27636"/>
          <ac:spMkLst>
            <pc:docMk/>
            <pc:sldMk cId="614775261" sldId="264"/>
            <ac:spMk id="3" creationId="{00000000-0000-0000-0000-000000000000}"/>
          </ac:spMkLst>
        </pc:spChg>
      </pc:sldChg>
      <pc:sldChg chg="del">
        <pc:chgData name="brooke Istas" userId="b2413c8cadfa8ffa" providerId="LiveId" clId="{B55804E8-0C9E-4387-8279-DBA762C40666}" dt="2024-06-14T15:54:00.222" v="10032" actId="47"/>
        <pc:sldMkLst>
          <pc:docMk/>
          <pc:sldMk cId="2793919913" sldId="265"/>
        </pc:sldMkLst>
      </pc:sldChg>
      <pc:sldChg chg="modSp del">
        <pc:chgData name="brooke Istas" userId="b2413c8cadfa8ffa" providerId="LiveId" clId="{B55804E8-0C9E-4387-8279-DBA762C40666}" dt="2024-06-14T16:00:02.103" v="10114" actId="47"/>
        <pc:sldMkLst>
          <pc:docMk/>
          <pc:sldMk cId="853964689" sldId="266"/>
        </pc:sldMkLst>
        <pc:picChg chg="mod">
          <ac:chgData name="brooke Istas" userId="b2413c8cadfa8ffa" providerId="LiveId" clId="{B55804E8-0C9E-4387-8279-DBA762C40666}" dt="2024-06-14T15:54:17.585" v="10038" actId="1076"/>
          <ac:picMkLst>
            <pc:docMk/>
            <pc:sldMk cId="853964689" sldId="266"/>
            <ac:picMk id="11268" creationId="{00000000-0000-0000-0000-000000000000}"/>
          </ac:picMkLst>
        </pc:picChg>
      </pc:sldChg>
      <pc:sldChg chg="modSp del mod">
        <pc:chgData name="brooke Istas" userId="b2413c8cadfa8ffa" providerId="LiveId" clId="{B55804E8-0C9E-4387-8279-DBA762C40666}" dt="2024-06-14T16:00:06.542" v="10118" actId="47"/>
        <pc:sldMkLst>
          <pc:docMk/>
          <pc:sldMk cId="2225666908" sldId="267"/>
        </pc:sldMkLst>
        <pc:spChg chg="mod">
          <ac:chgData name="brooke Istas" userId="b2413c8cadfa8ffa" providerId="LiveId" clId="{B55804E8-0C9E-4387-8279-DBA762C40666}" dt="2024-06-14T15:54:57.070" v="10042" actId="1076"/>
          <ac:spMkLst>
            <pc:docMk/>
            <pc:sldMk cId="2225666908" sldId="267"/>
            <ac:spMk id="14" creationId="{00000000-0000-0000-0000-000000000000}"/>
          </ac:spMkLst>
        </pc:spChg>
        <pc:cxnChg chg="mod">
          <ac:chgData name="brooke Istas" userId="b2413c8cadfa8ffa" providerId="LiveId" clId="{B55804E8-0C9E-4387-8279-DBA762C40666}" dt="2024-06-14T15:54:27.205" v="10040" actId="1076"/>
          <ac:cxnSpMkLst>
            <pc:docMk/>
            <pc:sldMk cId="2225666908" sldId="267"/>
            <ac:cxnSpMk id="22" creationId="{00000000-0000-0000-0000-000000000000}"/>
          </ac:cxnSpMkLst>
        </pc:cxnChg>
      </pc:sldChg>
      <pc:sldChg chg="del">
        <pc:chgData name="brooke Istas" userId="b2413c8cadfa8ffa" providerId="LiveId" clId="{B55804E8-0C9E-4387-8279-DBA762C40666}" dt="2024-06-14T16:00:07.441" v="10119" actId="47"/>
        <pc:sldMkLst>
          <pc:docMk/>
          <pc:sldMk cId="517653530" sldId="268"/>
        </pc:sldMkLst>
      </pc:sldChg>
      <pc:sldChg chg="del">
        <pc:chgData name="brooke Istas" userId="b2413c8cadfa8ffa" providerId="LiveId" clId="{B55804E8-0C9E-4387-8279-DBA762C40666}" dt="2024-06-14T16:00:08.051" v="10120" actId="47"/>
        <pc:sldMkLst>
          <pc:docMk/>
          <pc:sldMk cId="2562781135" sldId="269"/>
        </pc:sldMkLst>
      </pc:sldChg>
      <pc:sldChg chg="del">
        <pc:chgData name="brooke Istas" userId="b2413c8cadfa8ffa" providerId="LiveId" clId="{B55804E8-0C9E-4387-8279-DBA762C40666}" dt="2024-06-14T16:00:08.939" v="10121" actId="47"/>
        <pc:sldMkLst>
          <pc:docMk/>
          <pc:sldMk cId="3226579260" sldId="270"/>
        </pc:sldMkLst>
      </pc:sldChg>
      <pc:sldChg chg="del">
        <pc:chgData name="brooke Istas" userId="b2413c8cadfa8ffa" providerId="LiveId" clId="{B55804E8-0C9E-4387-8279-DBA762C40666}" dt="2024-06-14T16:00:09.901" v="10122" actId="47"/>
        <pc:sldMkLst>
          <pc:docMk/>
          <pc:sldMk cId="117587105" sldId="271"/>
        </pc:sldMkLst>
      </pc:sldChg>
      <pc:sldChg chg="del">
        <pc:chgData name="brooke Istas" userId="b2413c8cadfa8ffa" providerId="LiveId" clId="{B55804E8-0C9E-4387-8279-DBA762C40666}" dt="2024-06-14T16:00:10.530" v="10123" actId="47"/>
        <pc:sldMkLst>
          <pc:docMk/>
          <pc:sldMk cId="2599729588" sldId="272"/>
        </pc:sldMkLst>
      </pc:sldChg>
      <pc:sldChg chg="del">
        <pc:chgData name="brooke Istas" userId="b2413c8cadfa8ffa" providerId="LiveId" clId="{B55804E8-0C9E-4387-8279-DBA762C40666}" dt="2024-06-14T16:00:12.101" v="10124" actId="47"/>
        <pc:sldMkLst>
          <pc:docMk/>
          <pc:sldMk cId="3464731426" sldId="273"/>
        </pc:sldMkLst>
      </pc:sldChg>
      <pc:sldChg chg="del">
        <pc:chgData name="brooke Istas" userId="b2413c8cadfa8ffa" providerId="LiveId" clId="{B55804E8-0C9E-4387-8279-DBA762C40666}" dt="2024-06-14T16:00:12.904" v="10125" actId="47"/>
        <pc:sldMkLst>
          <pc:docMk/>
          <pc:sldMk cId="279185344" sldId="274"/>
        </pc:sldMkLst>
      </pc:sldChg>
      <pc:sldChg chg="modSp del mod">
        <pc:chgData name="brooke Istas" userId="b2413c8cadfa8ffa" providerId="LiveId" clId="{B55804E8-0C9E-4387-8279-DBA762C40666}" dt="2024-06-14T16:00:13.544" v="10126" actId="47"/>
        <pc:sldMkLst>
          <pc:docMk/>
          <pc:sldMk cId="1147796299" sldId="275"/>
        </pc:sldMkLst>
        <pc:spChg chg="mod">
          <ac:chgData name="brooke Istas" userId="b2413c8cadfa8ffa" providerId="LiveId" clId="{B55804E8-0C9E-4387-8279-DBA762C40666}" dt="2024-06-14T15:53:41.690" v="10003" actId="27636"/>
          <ac:spMkLst>
            <pc:docMk/>
            <pc:sldMk cId="1147796299" sldId="275"/>
            <ac:spMk id="3" creationId="{00000000-0000-0000-0000-000000000000}"/>
          </ac:spMkLst>
        </pc:spChg>
      </pc:sldChg>
      <pc:sldChg chg="del">
        <pc:chgData name="brooke Istas" userId="b2413c8cadfa8ffa" providerId="LiveId" clId="{B55804E8-0C9E-4387-8279-DBA762C40666}" dt="2024-06-14T16:00:14.222" v="10127" actId="47"/>
        <pc:sldMkLst>
          <pc:docMk/>
          <pc:sldMk cId="2219453383" sldId="276"/>
        </pc:sldMkLst>
      </pc:sldChg>
      <pc:sldChg chg="del">
        <pc:chgData name="brooke Istas" userId="b2413c8cadfa8ffa" providerId="LiveId" clId="{B55804E8-0C9E-4387-8279-DBA762C40666}" dt="2024-06-14T16:00:14.880" v="10128" actId="47"/>
        <pc:sldMkLst>
          <pc:docMk/>
          <pc:sldMk cId="2171229371" sldId="277"/>
        </pc:sldMkLst>
      </pc:sldChg>
      <pc:sldChg chg="del">
        <pc:chgData name="brooke Istas" userId="b2413c8cadfa8ffa" providerId="LiveId" clId="{B55804E8-0C9E-4387-8279-DBA762C40666}" dt="2024-06-14T16:00:15.363" v="10129" actId="47"/>
        <pc:sldMkLst>
          <pc:docMk/>
          <pc:sldMk cId="2776176956" sldId="278"/>
        </pc:sldMkLst>
      </pc:sldChg>
      <pc:sldChg chg="del">
        <pc:chgData name="brooke Istas" userId="b2413c8cadfa8ffa" providerId="LiveId" clId="{B55804E8-0C9E-4387-8279-DBA762C40666}" dt="2024-06-14T16:00:15.619" v="10130" actId="47"/>
        <pc:sldMkLst>
          <pc:docMk/>
          <pc:sldMk cId="3589304459" sldId="279"/>
        </pc:sldMkLst>
      </pc:sldChg>
      <pc:sldChg chg="del">
        <pc:chgData name="brooke Istas" userId="b2413c8cadfa8ffa" providerId="LiveId" clId="{B55804E8-0C9E-4387-8279-DBA762C40666}" dt="2024-06-14T16:00:47.242" v="10155" actId="47"/>
        <pc:sldMkLst>
          <pc:docMk/>
          <pc:sldMk cId="2108569628" sldId="280"/>
        </pc:sldMkLst>
      </pc:sldChg>
      <pc:sldChg chg="modSp del mod">
        <pc:chgData name="brooke Istas" userId="b2413c8cadfa8ffa" providerId="LiveId" clId="{B55804E8-0C9E-4387-8279-DBA762C40666}" dt="2024-06-14T16:00:48.890" v="10156" actId="47"/>
        <pc:sldMkLst>
          <pc:docMk/>
          <pc:sldMk cId="1852252967" sldId="281"/>
        </pc:sldMkLst>
        <pc:spChg chg="mod">
          <ac:chgData name="brooke Istas" userId="b2413c8cadfa8ffa" providerId="LiveId" clId="{B55804E8-0C9E-4387-8279-DBA762C40666}" dt="2024-06-14T15:53:41.885" v="10008" actId="27636"/>
          <ac:spMkLst>
            <pc:docMk/>
            <pc:sldMk cId="1852252967" sldId="281"/>
            <ac:spMk id="3" creationId="{00000000-0000-0000-0000-000000000000}"/>
          </ac:spMkLst>
        </pc:spChg>
      </pc:sldChg>
      <pc:sldChg chg="del">
        <pc:chgData name="brooke Istas" userId="b2413c8cadfa8ffa" providerId="LiveId" clId="{B55804E8-0C9E-4387-8279-DBA762C40666}" dt="2024-06-14T16:00:28.828" v="10145" actId="47"/>
        <pc:sldMkLst>
          <pc:docMk/>
          <pc:sldMk cId="2724753093" sldId="282"/>
        </pc:sldMkLst>
      </pc:sldChg>
      <pc:sldChg chg="del">
        <pc:chgData name="brooke Istas" userId="b2413c8cadfa8ffa" providerId="LiveId" clId="{B55804E8-0C9E-4387-8279-DBA762C40666}" dt="2024-06-14T16:00:29.063" v="10146" actId="47"/>
        <pc:sldMkLst>
          <pc:docMk/>
          <pc:sldMk cId="4290954411" sldId="283"/>
        </pc:sldMkLst>
      </pc:sldChg>
      <pc:sldChg chg="modSp mod ord modAnim">
        <pc:chgData name="brooke Istas" userId="b2413c8cadfa8ffa" providerId="LiveId" clId="{B55804E8-0C9E-4387-8279-DBA762C40666}" dt="2024-06-13T15:22:48.725" v="3174"/>
        <pc:sldMkLst>
          <pc:docMk/>
          <pc:sldMk cId="1255359701" sldId="284"/>
        </pc:sldMkLst>
        <pc:spChg chg="mod">
          <ac:chgData name="brooke Istas" userId="b2413c8cadfa8ffa" providerId="LiveId" clId="{B55804E8-0C9E-4387-8279-DBA762C40666}" dt="2024-06-11T17:25:50.540" v="1128" actId="1076"/>
          <ac:spMkLst>
            <pc:docMk/>
            <pc:sldMk cId="1255359701" sldId="284"/>
            <ac:spMk id="8" creationId="{900900CD-B943-934F-857F-30AA913FE9D9}"/>
          </ac:spMkLst>
        </pc:spChg>
        <pc:spChg chg="mod">
          <ac:chgData name="brooke Istas" userId="b2413c8cadfa8ffa" providerId="LiveId" clId="{B55804E8-0C9E-4387-8279-DBA762C40666}" dt="2024-06-11T17:25:54.618" v="1129" actId="1076"/>
          <ac:spMkLst>
            <pc:docMk/>
            <pc:sldMk cId="1255359701" sldId="284"/>
            <ac:spMk id="12" creationId="{2A09EEBC-5E2C-D240-A5D6-6952B8392E49}"/>
          </ac:spMkLst>
        </pc:spChg>
      </pc:sldChg>
      <pc:sldChg chg="addSp delSp modSp del mod modClrScheme chgLayout">
        <pc:chgData name="brooke Istas" userId="b2413c8cadfa8ffa" providerId="LiveId" clId="{B55804E8-0C9E-4387-8279-DBA762C40666}" dt="2024-06-14T16:32:54.318" v="11432" actId="47"/>
        <pc:sldMkLst>
          <pc:docMk/>
          <pc:sldMk cId="1640389276" sldId="285"/>
        </pc:sldMkLst>
        <pc:spChg chg="add del">
          <ac:chgData name="brooke Istas" userId="b2413c8cadfa8ffa" providerId="LiveId" clId="{B55804E8-0C9E-4387-8279-DBA762C40666}" dt="2024-06-12T15:57:44.361" v="1532" actId="700"/>
          <ac:spMkLst>
            <pc:docMk/>
            <pc:sldMk cId="1640389276" sldId="285"/>
            <ac:spMk id="3" creationId="{84A00354-97FE-4FC5-AFC1-BBA4A5B26E5B}"/>
          </ac:spMkLst>
        </pc:spChg>
        <pc:spChg chg="add del">
          <ac:chgData name="brooke Istas" userId="b2413c8cadfa8ffa" providerId="LiveId" clId="{B55804E8-0C9E-4387-8279-DBA762C40666}" dt="2024-06-12T15:57:44.361" v="1532" actId="700"/>
          <ac:spMkLst>
            <pc:docMk/>
            <pc:sldMk cId="1640389276" sldId="285"/>
            <ac:spMk id="5" creationId="{213224A7-CC8A-4E36-83AC-6D00FF286520}"/>
          </ac:spMkLst>
        </pc:spChg>
        <pc:spChg chg="mod ord">
          <ac:chgData name="brooke Istas" userId="b2413c8cadfa8ffa" providerId="LiveId" clId="{B55804E8-0C9E-4387-8279-DBA762C40666}" dt="2024-06-12T15:57:44.361" v="1532" actId="700"/>
          <ac:spMkLst>
            <pc:docMk/>
            <pc:sldMk cId="1640389276" sldId="285"/>
            <ac:spMk id="9" creationId="{1B6C6BD0-EDC9-7C44-A414-B66D25E34B52}"/>
          </ac:spMkLst>
        </pc:spChg>
        <pc:spChg chg="mod ord">
          <ac:chgData name="brooke Istas" userId="b2413c8cadfa8ffa" providerId="LiveId" clId="{B55804E8-0C9E-4387-8279-DBA762C40666}" dt="2024-06-12T15:57:44.361" v="1532" actId="700"/>
          <ac:spMkLst>
            <pc:docMk/>
            <pc:sldMk cId="1640389276" sldId="285"/>
            <ac:spMk id="19" creationId="{342B2560-FAA9-124F-AD83-8C8D48E03E44}"/>
          </ac:spMkLst>
        </pc:spChg>
        <pc:spChg chg="mod ord">
          <ac:chgData name="brooke Istas" userId="b2413c8cadfa8ffa" providerId="LiveId" clId="{B55804E8-0C9E-4387-8279-DBA762C40666}" dt="2024-06-12T15:57:44.361" v="1532" actId="700"/>
          <ac:spMkLst>
            <pc:docMk/>
            <pc:sldMk cId="1640389276" sldId="285"/>
            <ac:spMk id="23" creationId="{2B0FE939-6135-8846-B579-79F696C454ED}"/>
          </ac:spMkLst>
        </pc:spChg>
        <pc:spChg chg="mod ord">
          <ac:chgData name="brooke Istas" userId="b2413c8cadfa8ffa" providerId="LiveId" clId="{B55804E8-0C9E-4387-8279-DBA762C40666}" dt="2024-06-12T15:57:44.361" v="1532" actId="700"/>
          <ac:spMkLst>
            <pc:docMk/>
            <pc:sldMk cId="1640389276" sldId="285"/>
            <ac:spMk id="24" creationId="{996C3DD2-045C-6945-B783-8067FCC3CDF9}"/>
          </ac:spMkLst>
        </pc:spChg>
        <pc:picChg chg="mod ord">
          <ac:chgData name="brooke Istas" userId="b2413c8cadfa8ffa" providerId="LiveId" clId="{B55804E8-0C9E-4387-8279-DBA762C40666}" dt="2024-06-12T15:57:44.361" v="1532" actId="700"/>
          <ac:picMkLst>
            <pc:docMk/>
            <pc:sldMk cId="1640389276" sldId="285"/>
            <ac:picMk id="10" creationId="{C9163B70-15A1-4252-A29A-1D54315B7462}"/>
          </ac:picMkLst>
        </pc:picChg>
      </pc:sldChg>
      <pc:sldChg chg="del">
        <pc:chgData name="brooke Istas" userId="b2413c8cadfa8ffa" providerId="LiveId" clId="{B55804E8-0C9E-4387-8279-DBA762C40666}" dt="2024-06-14T16:00:29.758" v="10149" actId="47"/>
        <pc:sldMkLst>
          <pc:docMk/>
          <pc:sldMk cId="1078937186" sldId="286"/>
        </pc:sldMkLst>
      </pc:sldChg>
      <pc:sldChg chg="modSp del mod">
        <pc:chgData name="brooke Istas" userId="b2413c8cadfa8ffa" providerId="LiveId" clId="{B55804E8-0C9E-4387-8279-DBA762C40666}" dt="2024-06-14T16:00:30.538" v="10150" actId="47"/>
        <pc:sldMkLst>
          <pc:docMk/>
          <pc:sldMk cId="3722875177" sldId="287"/>
        </pc:sldMkLst>
        <pc:spChg chg="mod">
          <ac:chgData name="brooke Istas" userId="b2413c8cadfa8ffa" providerId="LiveId" clId="{B55804E8-0C9E-4387-8279-DBA762C40666}" dt="2024-06-14T15:53:41.928" v="10009" actId="27636"/>
          <ac:spMkLst>
            <pc:docMk/>
            <pc:sldMk cId="3722875177" sldId="287"/>
            <ac:spMk id="3" creationId="{00000000-0000-0000-0000-000000000000}"/>
          </ac:spMkLst>
        </pc:spChg>
      </pc:sldChg>
      <pc:sldChg chg="modSp del mod">
        <pc:chgData name="brooke Istas" userId="b2413c8cadfa8ffa" providerId="LiveId" clId="{B55804E8-0C9E-4387-8279-DBA762C40666}" dt="2024-06-14T16:00:30.778" v="10151" actId="47"/>
        <pc:sldMkLst>
          <pc:docMk/>
          <pc:sldMk cId="3196598027" sldId="288"/>
        </pc:sldMkLst>
        <pc:spChg chg="mod">
          <ac:chgData name="brooke Istas" userId="b2413c8cadfa8ffa" providerId="LiveId" clId="{B55804E8-0C9E-4387-8279-DBA762C40666}" dt="2024-06-14T15:53:41.973" v="10010" actId="27636"/>
          <ac:spMkLst>
            <pc:docMk/>
            <pc:sldMk cId="3196598027" sldId="288"/>
            <ac:spMk id="3" creationId="{00000000-0000-0000-0000-000000000000}"/>
          </ac:spMkLst>
        </pc:spChg>
      </pc:sldChg>
      <pc:sldChg chg="modSp del">
        <pc:chgData name="brooke Istas" userId="b2413c8cadfa8ffa" providerId="LiveId" clId="{B55804E8-0C9E-4387-8279-DBA762C40666}" dt="2024-06-14T16:02:45.861" v="10188" actId="47"/>
        <pc:sldMkLst>
          <pc:docMk/>
          <pc:sldMk cId="1574826346" sldId="289"/>
        </pc:sldMkLst>
        <pc:picChg chg="mod">
          <ac:chgData name="brooke Istas" userId="b2413c8cadfa8ffa" providerId="LiveId" clId="{B55804E8-0C9E-4387-8279-DBA762C40666}" dt="2024-06-14T16:00:57.201" v="10159" actId="1076"/>
          <ac:picMkLst>
            <pc:docMk/>
            <pc:sldMk cId="1574826346" sldId="289"/>
            <ac:picMk id="4098" creationId="{00000000-0000-0000-0000-000000000000}"/>
          </ac:picMkLst>
        </pc:picChg>
      </pc:sldChg>
      <pc:sldChg chg="modSp del mod">
        <pc:chgData name="brooke Istas" userId="b2413c8cadfa8ffa" providerId="LiveId" clId="{B55804E8-0C9E-4387-8279-DBA762C40666}" dt="2024-06-14T16:03:38.995" v="10232" actId="47"/>
        <pc:sldMkLst>
          <pc:docMk/>
          <pc:sldMk cId="1478818491" sldId="294"/>
        </pc:sldMkLst>
        <pc:spChg chg="mod">
          <ac:chgData name="brooke Istas" userId="b2413c8cadfa8ffa" providerId="LiveId" clId="{B55804E8-0C9E-4387-8279-DBA762C40666}" dt="2024-06-14T15:53:42.178" v="10026" actId="27636"/>
          <ac:spMkLst>
            <pc:docMk/>
            <pc:sldMk cId="1478818491" sldId="294"/>
            <ac:spMk id="3" creationId="{00000000-0000-0000-0000-000000000000}"/>
          </ac:spMkLst>
        </pc:spChg>
      </pc:sldChg>
      <pc:sldChg chg="del">
        <pc:chgData name="brooke Istas" userId="b2413c8cadfa8ffa" providerId="LiveId" clId="{B55804E8-0C9E-4387-8279-DBA762C40666}" dt="2024-06-14T16:03:36.136" v="10229" actId="47"/>
        <pc:sldMkLst>
          <pc:docMk/>
          <pc:sldMk cId="1879207444" sldId="296"/>
        </pc:sldMkLst>
      </pc:sldChg>
      <pc:sldChg chg="del">
        <pc:chgData name="brooke Istas" userId="b2413c8cadfa8ffa" providerId="LiveId" clId="{B55804E8-0C9E-4387-8279-DBA762C40666}" dt="2024-06-14T15:53:49.227" v="10028" actId="47"/>
        <pc:sldMkLst>
          <pc:docMk/>
          <pc:sldMk cId="2840449513" sldId="297"/>
        </pc:sldMkLst>
      </pc:sldChg>
      <pc:sldChg chg="modSp del mod">
        <pc:chgData name="brooke Istas" userId="b2413c8cadfa8ffa" providerId="LiveId" clId="{B55804E8-0C9E-4387-8279-DBA762C40666}" dt="2024-06-14T15:53:53.744" v="10029" actId="47"/>
        <pc:sldMkLst>
          <pc:docMk/>
          <pc:sldMk cId="2361960452" sldId="299"/>
        </pc:sldMkLst>
        <pc:spChg chg="mod">
          <ac:chgData name="brooke Istas" userId="b2413c8cadfa8ffa" providerId="LiveId" clId="{B55804E8-0C9E-4387-8279-DBA762C40666}" dt="2024-06-14T15:53:41.571" v="9998" actId="27636"/>
          <ac:spMkLst>
            <pc:docMk/>
            <pc:sldMk cId="2361960452" sldId="299"/>
            <ac:spMk id="3" creationId="{00000000-0000-0000-0000-000000000000}"/>
          </ac:spMkLst>
        </pc:spChg>
      </pc:sldChg>
      <pc:sldChg chg="modSp del mod">
        <pc:chgData name="brooke Istas" userId="b2413c8cadfa8ffa" providerId="LiveId" clId="{B55804E8-0C9E-4387-8279-DBA762C40666}" dt="2024-06-14T15:53:55.565" v="10030" actId="47"/>
        <pc:sldMkLst>
          <pc:docMk/>
          <pc:sldMk cId="2432544838" sldId="300"/>
        </pc:sldMkLst>
        <pc:spChg chg="mod">
          <ac:chgData name="brooke Istas" userId="b2413c8cadfa8ffa" providerId="LiveId" clId="{B55804E8-0C9E-4387-8279-DBA762C40666}" dt="2024-06-14T15:53:41.579" v="9999" actId="27636"/>
          <ac:spMkLst>
            <pc:docMk/>
            <pc:sldMk cId="2432544838" sldId="300"/>
            <ac:spMk id="3" creationId="{00000000-0000-0000-0000-000000000000}"/>
          </ac:spMkLst>
        </pc:spChg>
      </pc:sldChg>
      <pc:sldChg chg="modSp del mod">
        <pc:chgData name="brooke Istas" userId="b2413c8cadfa8ffa" providerId="LiveId" clId="{B55804E8-0C9E-4387-8279-DBA762C40666}" dt="2024-06-14T15:53:57.007" v="10031" actId="47"/>
        <pc:sldMkLst>
          <pc:docMk/>
          <pc:sldMk cId="3091688771" sldId="301"/>
        </pc:sldMkLst>
        <pc:spChg chg="mod">
          <ac:chgData name="brooke Istas" userId="b2413c8cadfa8ffa" providerId="LiveId" clId="{B55804E8-0C9E-4387-8279-DBA762C40666}" dt="2024-06-14T15:53:41.587" v="10000" actId="27636"/>
          <ac:spMkLst>
            <pc:docMk/>
            <pc:sldMk cId="3091688771" sldId="301"/>
            <ac:spMk id="3" creationId="{00000000-0000-0000-0000-000000000000}"/>
          </ac:spMkLst>
        </pc:spChg>
      </pc:sldChg>
      <pc:sldChg chg="modSp del mod">
        <pc:chgData name="brooke Istas" userId="b2413c8cadfa8ffa" providerId="LiveId" clId="{B55804E8-0C9E-4387-8279-DBA762C40666}" dt="2024-06-14T16:02:47.191" v="10189" actId="47"/>
        <pc:sldMkLst>
          <pc:docMk/>
          <pc:sldMk cId="1393180458" sldId="302"/>
        </pc:sldMkLst>
        <pc:spChg chg="mod">
          <ac:chgData name="brooke Istas" userId="b2413c8cadfa8ffa" providerId="LiveId" clId="{B55804E8-0C9E-4387-8279-DBA762C40666}" dt="2024-06-14T15:53:41.983" v="10011" actId="27636"/>
          <ac:spMkLst>
            <pc:docMk/>
            <pc:sldMk cId="1393180458" sldId="302"/>
            <ac:spMk id="1444866" creationId="{00000000-0000-0000-0000-000000000000}"/>
          </ac:spMkLst>
        </pc:spChg>
      </pc:sldChg>
      <pc:sldChg chg="del">
        <pc:chgData name="brooke Istas" userId="b2413c8cadfa8ffa" providerId="LiveId" clId="{B55804E8-0C9E-4387-8279-DBA762C40666}" dt="2024-06-14T16:02:47.643" v="10190" actId="47"/>
        <pc:sldMkLst>
          <pc:docMk/>
          <pc:sldMk cId="3947419244" sldId="303"/>
        </pc:sldMkLst>
      </pc:sldChg>
      <pc:sldChg chg="del">
        <pc:chgData name="brooke Istas" userId="b2413c8cadfa8ffa" providerId="LiveId" clId="{B55804E8-0C9E-4387-8279-DBA762C40666}" dt="2024-06-14T16:02:48.145" v="10191" actId="47"/>
        <pc:sldMkLst>
          <pc:docMk/>
          <pc:sldMk cId="1357899786" sldId="304"/>
        </pc:sldMkLst>
      </pc:sldChg>
      <pc:sldChg chg="del">
        <pc:chgData name="brooke Istas" userId="b2413c8cadfa8ffa" providerId="LiveId" clId="{B55804E8-0C9E-4387-8279-DBA762C40666}" dt="2024-06-14T16:02:49.799" v="10192" actId="47"/>
        <pc:sldMkLst>
          <pc:docMk/>
          <pc:sldMk cId="455007151" sldId="305"/>
        </pc:sldMkLst>
      </pc:sldChg>
      <pc:sldChg chg="del">
        <pc:chgData name="brooke Istas" userId="b2413c8cadfa8ffa" providerId="LiveId" clId="{B55804E8-0C9E-4387-8279-DBA762C40666}" dt="2024-06-14T16:02:50.453" v="10193" actId="47"/>
        <pc:sldMkLst>
          <pc:docMk/>
          <pc:sldMk cId="3806866081" sldId="306"/>
        </pc:sldMkLst>
      </pc:sldChg>
      <pc:sldChg chg="del">
        <pc:chgData name="brooke Istas" userId="b2413c8cadfa8ffa" providerId="LiveId" clId="{B55804E8-0C9E-4387-8279-DBA762C40666}" dt="2024-06-14T16:02:50.699" v="10194" actId="47"/>
        <pc:sldMkLst>
          <pc:docMk/>
          <pc:sldMk cId="656142773" sldId="307"/>
        </pc:sldMkLst>
      </pc:sldChg>
      <pc:sldChg chg="modSp del mod">
        <pc:chgData name="brooke Istas" userId="b2413c8cadfa8ffa" providerId="LiveId" clId="{B55804E8-0C9E-4387-8279-DBA762C40666}" dt="2024-06-14T16:02:51.467" v="10195" actId="47"/>
        <pc:sldMkLst>
          <pc:docMk/>
          <pc:sldMk cId="1638076557" sldId="308"/>
        </pc:sldMkLst>
        <pc:spChg chg="mod">
          <ac:chgData name="brooke Istas" userId="b2413c8cadfa8ffa" providerId="LiveId" clId="{B55804E8-0C9E-4387-8279-DBA762C40666}" dt="2024-06-14T15:53:42.002" v="10012" actId="27636"/>
          <ac:spMkLst>
            <pc:docMk/>
            <pc:sldMk cId="1638076557" sldId="308"/>
            <ac:spMk id="2" creationId="{00000000-0000-0000-0000-000000000000}"/>
          </ac:spMkLst>
        </pc:spChg>
      </pc:sldChg>
      <pc:sldChg chg="modSp del mod">
        <pc:chgData name="brooke Istas" userId="b2413c8cadfa8ffa" providerId="LiveId" clId="{B55804E8-0C9E-4387-8279-DBA762C40666}" dt="2024-06-14T16:02:51.765" v="10196" actId="47"/>
        <pc:sldMkLst>
          <pc:docMk/>
          <pc:sldMk cId="2872649901" sldId="309"/>
        </pc:sldMkLst>
        <pc:spChg chg="mod">
          <ac:chgData name="brooke Istas" userId="b2413c8cadfa8ffa" providerId="LiveId" clId="{B55804E8-0C9E-4387-8279-DBA762C40666}" dt="2024-06-14T15:53:42.007" v="10013" actId="27636"/>
          <ac:spMkLst>
            <pc:docMk/>
            <pc:sldMk cId="2872649901" sldId="309"/>
            <ac:spMk id="39938" creationId="{00000000-0000-0000-0000-000000000000}"/>
          </ac:spMkLst>
        </pc:spChg>
      </pc:sldChg>
      <pc:sldChg chg="del">
        <pc:chgData name="brooke Istas" userId="b2413c8cadfa8ffa" providerId="LiveId" clId="{B55804E8-0C9E-4387-8279-DBA762C40666}" dt="2024-06-14T16:02:51.967" v="10197" actId="47"/>
        <pc:sldMkLst>
          <pc:docMk/>
          <pc:sldMk cId="176879148" sldId="310"/>
        </pc:sldMkLst>
      </pc:sldChg>
      <pc:sldChg chg="modSp del mod">
        <pc:chgData name="brooke Istas" userId="b2413c8cadfa8ffa" providerId="LiveId" clId="{B55804E8-0C9E-4387-8279-DBA762C40666}" dt="2024-06-14T16:02:52.142" v="10198" actId="47"/>
        <pc:sldMkLst>
          <pc:docMk/>
          <pc:sldMk cId="556704206" sldId="311"/>
        </pc:sldMkLst>
        <pc:spChg chg="mod">
          <ac:chgData name="brooke Istas" userId="b2413c8cadfa8ffa" providerId="LiveId" clId="{B55804E8-0C9E-4387-8279-DBA762C40666}" dt="2024-06-14T15:53:42.016" v="10014" actId="27636"/>
          <ac:spMkLst>
            <pc:docMk/>
            <pc:sldMk cId="556704206" sldId="311"/>
            <ac:spMk id="2" creationId="{00000000-0000-0000-0000-000000000000}"/>
          </ac:spMkLst>
        </pc:spChg>
      </pc:sldChg>
      <pc:sldChg chg="modSp del mod">
        <pc:chgData name="brooke Istas" userId="b2413c8cadfa8ffa" providerId="LiveId" clId="{B55804E8-0C9E-4387-8279-DBA762C40666}" dt="2024-06-14T16:02:52.297" v="10199" actId="47"/>
        <pc:sldMkLst>
          <pc:docMk/>
          <pc:sldMk cId="4267279950" sldId="312"/>
        </pc:sldMkLst>
        <pc:spChg chg="mod">
          <ac:chgData name="brooke Istas" userId="b2413c8cadfa8ffa" providerId="LiveId" clId="{B55804E8-0C9E-4387-8279-DBA762C40666}" dt="2024-06-14T15:53:42.022" v="10015" actId="27636"/>
          <ac:spMkLst>
            <pc:docMk/>
            <pc:sldMk cId="4267279950" sldId="312"/>
            <ac:spMk id="43010" creationId="{00000000-0000-0000-0000-000000000000}"/>
          </ac:spMkLst>
        </pc:spChg>
      </pc:sldChg>
      <pc:sldChg chg="del">
        <pc:chgData name="brooke Istas" userId="b2413c8cadfa8ffa" providerId="LiveId" clId="{B55804E8-0C9E-4387-8279-DBA762C40666}" dt="2024-06-14T16:02:52.425" v="10200" actId="47"/>
        <pc:sldMkLst>
          <pc:docMk/>
          <pc:sldMk cId="4073827693" sldId="313"/>
        </pc:sldMkLst>
      </pc:sldChg>
      <pc:sldChg chg="modSp del mod">
        <pc:chgData name="brooke Istas" userId="b2413c8cadfa8ffa" providerId="LiveId" clId="{B55804E8-0C9E-4387-8279-DBA762C40666}" dt="2024-06-14T16:02:53.663" v="10201" actId="47"/>
        <pc:sldMkLst>
          <pc:docMk/>
          <pc:sldMk cId="3557224104" sldId="314"/>
        </pc:sldMkLst>
        <pc:spChg chg="mod">
          <ac:chgData name="brooke Istas" userId="b2413c8cadfa8ffa" providerId="LiveId" clId="{B55804E8-0C9E-4387-8279-DBA762C40666}" dt="2024-06-14T15:53:42.035" v="10016" actId="27636"/>
          <ac:spMkLst>
            <pc:docMk/>
            <pc:sldMk cId="3557224104" sldId="314"/>
            <ac:spMk id="4" creationId="{00000000-0000-0000-0000-000000000000}"/>
          </ac:spMkLst>
        </pc:spChg>
      </pc:sldChg>
      <pc:sldChg chg="del">
        <pc:chgData name="brooke Istas" userId="b2413c8cadfa8ffa" providerId="LiveId" clId="{B55804E8-0C9E-4387-8279-DBA762C40666}" dt="2024-06-14T16:02:54.145" v="10202" actId="47"/>
        <pc:sldMkLst>
          <pc:docMk/>
          <pc:sldMk cId="3357397658" sldId="315"/>
        </pc:sldMkLst>
      </pc:sldChg>
      <pc:sldChg chg="del">
        <pc:chgData name="brooke Istas" userId="b2413c8cadfa8ffa" providerId="LiveId" clId="{B55804E8-0C9E-4387-8279-DBA762C40666}" dt="2024-06-14T16:02:54.645" v="10203" actId="47"/>
        <pc:sldMkLst>
          <pc:docMk/>
          <pc:sldMk cId="3808671406" sldId="316"/>
        </pc:sldMkLst>
      </pc:sldChg>
      <pc:sldChg chg="modSp del mod">
        <pc:chgData name="brooke Istas" userId="b2413c8cadfa8ffa" providerId="LiveId" clId="{B55804E8-0C9E-4387-8279-DBA762C40666}" dt="2024-06-14T16:02:55.877" v="10204" actId="47"/>
        <pc:sldMkLst>
          <pc:docMk/>
          <pc:sldMk cId="165526565" sldId="317"/>
        </pc:sldMkLst>
        <pc:spChg chg="mod">
          <ac:chgData name="brooke Istas" userId="b2413c8cadfa8ffa" providerId="LiveId" clId="{B55804E8-0C9E-4387-8279-DBA762C40666}" dt="2024-06-14T15:53:42.043" v="10017" actId="27636"/>
          <ac:spMkLst>
            <pc:docMk/>
            <pc:sldMk cId="165526565" sldId="317"/>
            <ac:spMk id="2" creationId="{00000000-0000-0000-0000-000000000000}"/>
          </ac:spMkLst>
        </pc:spChg>
      </pc:sldChg>
      <pc:sldChg chg="addSp delSp modSp del mod">
        <pc:chgData name="brooke Istas" userId="b2413c8cadfa8ffa" providerId="LiveId" clId="{B55804E8-0C9E-4387-8279-DBA762C40666}" dt="2024-06-14T16:03:04.143" v="10208" actId="47"/>
        <pc:sldMkLst>
          <pc:docMk/>
          <pc:sldMk cId="11193461" sldId="318"/>
        </pc:sldMkLst>
        <pc:spChg chg="add mod">
          <ac:chgData name="brooke Istas" userId="b2413c8cadfa8ffa" providerId="LiveId" clId="{B55804E8-0C9E-4387-8279-DBA762C40666}" dt="2024-06-14T16:03:01.634" v="10207" actId="478"/>
          <ac:spMkLst>
            <pc:docMk/>
            <pc:sldMk cId="11193461" sldId="318"/>
            <ac:spMk id="3" creationId="{424BD37F-55FF-433F-9292-664F0E1ED0C5}"/>
          </ac:spMkLst>
        </pc:spChg>
        <pc:spChg chg="mod">
          <ac:chgData name="brooke Istas" userId="b2413c8cadfa8ffa" providerId="LiveId" clId="{B55804E8-0C9E-4387-8279-DBA762C40666}" dt="2024-06-14T15:53:42.073" v="10019" actId="27636"/>
          <ac:spMkLst>
            <pc:docMk/>
            <pc:sldMk cId="11193461" sldId="318"/>
            <ac:spMk id="76802" creationId="{00000000-0000-0000-0000-000000000000}"/>
          </ac:spMkLst>
        </pc:spChg>
        <pc:spChg chg="del mod">
          <ac:chgData name="brooke Istas" userId="b2413c8cadfa8ffa" providerId="LiveId" clId="{B55804E8-0C9E-4387-8279-DBA762C40666}" dt="2024-06-14T16:03:01.634" v="10207" actId="478"/>
          <ac:spMkLst>
            <pc:docMk/>
            <pc:sldMk cId="11193461" sldId="318"/>
            <ac:spMk id="76803" creationId="{00000000-0000-0000-0000-000000000000}"/>
          </ac:spMkLst>
        </pc:spChg>
      </pc:sldChg>
      <pc:sldChg chg="del">
        <pc:chgData name="brooke Istas" userId="b2413c8cadfa8ffa" providerId="LiveId" clId="{B55804E8-0C9E-4387-8279-DBA762C40666}" dt="2024-06-14T16:03:05.534" v="10209" actId="47"/>
        <pc:sldMkLst>
          <pc:docMk/>
          <pc:sldMk cId="3735230398" sldId="319"/>
        </pc:sldMkLst>
      </pc:sldChg>
      <pc:sldChg chg="addSp delSp modSp del mod">
        <pc:chgData name="brooke Istas" userId="b2413c8cadfa8ffa" providerId="LiveId" clId="{B55804E8-0C9E-4387-8279-DBA762C40666}" dt="2024-06-14T16:03:06.995" v="10210" actId="47"/>
        <pc:sldMkLst>
          <pc:docMk/>
          <pc:sldMk cId="2400480199" sldId="320"/>
        </pc:sldMkLst>
        <pc:spChg chg="mod">
          <ac:chgData name="brooke Istas" userId="b2413c8cadfa8ffa" providerId="LiveId" clId="{B55804E8-0C9E-4387-8279-DBA762C40666}" dt="2024-06-14T16:02:26.583" v="10187" actId="20577"/>
          <ac:spMkLst>
            <pc:docMk/>
            <pc:sldMk cId="2400480199" sldId="320"/>
            <ac:spMk id="6" creationId="{00000000-0000-0000-0000-000000000000}"/>
          </ac:spMkLst>
        </pc:spChg>
        <pc:spChg chg="mod">
          <ac:chgData name="brooke Istas" userId="b2413c8cadfa8ffa" providerId="LiveId" clId="{B55804E8-0C9E-4387-8279-DBA762C40666}" dt="2024-06-14T16:02:11.050" v="10174" actId="207"/>
          <ac:spMkLst>
            <pc:docMk/>
            <pc:sldMk cId="2400480199" sldId="320"/>
            <ac:spMk id="7" creationId="{00000000-0000-0000-0000-000000000000}"/>
          </ac:spMkLst>
        </pc:spChg>
        <pc:spChg chg="mod">
          <ac:chgData name="brooke Istas" userId="b2413c8cadfa8ffa" providerId="LiveId" clId="{B55804E8-0C9E-4387-8279-DBA762C40666}" dt="2024-06-14T16:02:19.427" v="10176" actId="1076"/>
          <ac:spMkLst>
            <pc:docMk/>
            <pc:sldMk cId="2400480199" sldId="320"/>
            <ac:spMk id="30" creationId="{00000000-0000-0000-0000-000000000000}"/>
          </ac:spMkLst>
        </pc:spChg>
        <pc:spChg chg="add del mod">
          <ac:chgData name="brooke Istas" userId="b2413c8cadfa8ffa" providerId="LiveId" clId="{B55804E8-0C9E-4387-8279-DBA762C40666}" dt="2024-06-14T16:01:46.580" v="10169" actId="21"/>
          <ac:spMkLst>
            <pc:docMk/>
            <pc:sldMk cId="2400480199" sldId="320"/>
            <ac:spMk id="31" creationId="{00000000-0000-0000-0000-000000000000}"/>
          </ac:spMkLst>
        </pc:spChg>
        <pc:spChg chg="mod">
          <ac:chgData name="brooke Istas" userId="b2413c8cadfa8ffa" providerId="LiveId" clId="{B55804E8-0C9E-4387-8279-DBA762C40666}" dt="2024-06-14T16:01:56.094" v="10171" actId="1076"/>
          <ac:spMkLst>
            <pc:docMk/>
            <pc:sldMk cId="2400480199" sldId="320"/>
            <ac:spMk id="32" creationId="{00000000-0000-0000-0000-000000000000}"/>
          </ac:spMkLst>
        </pc:spChg>
        <pc:grpChg chg="mod">
          <ac:chgData name="brooke Istas" userId="b2413c8cadfa8ffa" providerId="LiveId" clId="{B55804E8-0C9E-4387-8279-DBA762C40666}" dt="2024-06-14T16:01:52.569" v="10170" actId="1076"/>
          <ac:grpSpMkLst>
            <pc:docMk/>
            <pc:sldMk cId="2400480199" sldId="320"/>
            <ac:grpSpMk id="2" creationId="{00000000-0000-0000-0000-000000000000}"/>
          </ac:grpSpMkLst>
        </pc:grpChg>
      </pc:sldChg>
      <pc:sldChg chg="del">
        <pc:chgData name="brooke Istas" userId="b2413c8cadfa8ffa" providerId="LiveId" clId="{B55804E8-0C9E-4387-8279-DBA762C40666}" dt="2024-06-14T16:03:07.929" v="10211" actId="47"/>
        <pc:sldMkLst>
          <pc:docMk/>
          <pc:sldMk cId="438430802" sldId="321"/>
        </pc:sldMkLst>
      </pc:sldChg>
      <pc:sldChg chg="del">
        <pc:chgData name="brooke Istas" userId="b2413c8cadfa8ffa" providerId="LiveId" clId="{B55804E8-0C9E-4387-8279-DBA762C40666}" dt="2024-06-14T16:03:09.870" v="10212" actId="47"/>
        <pc:sldMkLst>
          <pc:docMk/>
          <pc:sldMk cId="2905773229" sldId="322"/>
        </pc:sldMkLst>
      </pc:sldChg>
      <pc:sldChg chg="del">
        <pc:chgData name="brooke Istas" userId="b2413c8cadfa8ffa" providerId="LiveId" clId="{B55804E8-0C9E-4387-8279-DBA762C40666}" dt="2024-06-14T16:03:11.302" v="10213" actId="47"/>
        <pc:sldMkLst>
          <pc:docMk/>
          <pc:sldMk cId="3128408949" sldId="323"/>
        </pc:sldMkLst>
      </pc:sldChg>
      <pc:sldChg chg="del">
        <pc:chgData name="brooke Istas" userId="b2413c8cadfa8ffa" providerId="LiveId" clId="{B55804E8-0C9E-4387-8279-DBA762C40666}" dt="2024-06-14T16:03:13.338" v="10214" actId="47"/>
        <pc:sldMkLst>
          <pc:docMk/>
          <pc:sldMk cId="107077520" sldId="324"/>
        </pc:sldMkLst>
      </pc:sldChg>
      <pc:sldChg chg="del">
        <pc:chgData name="brooke Istas" userId="b2413c8cadfa8ffa" providerId="LiveId" clId="{B55804E8-0C9E-4387-8279-DBA762C40666}" dt="2024-06-14T16:03:15.861" v="10215" actId="47"/>
        <pc:sldMkLst>
          <pc:docMk/>
          <pc:sldMk cId="370969465" sldId="325"/>
        </pc:sldMkLst>
      </pc:sldChg>
      <pc:sldChg chg="del">
        <pc:chgData name="brooke Istas" userId="b2413c8cadfa8ffa" providerId="LiveId" clId="{B55804E8-0C9E-4387-8279-DBA762C40666}" dt="2024-06-14T16:03:17.045" v="10216" actId="47"/>
        <pc:sldMkLst>
          <pc:docMk/>
          <pc:sldMk cId="4122659036" sldId="326"/>
        </pc:sldMkLst>
      </pc:sldChg>
      <pc:sldChg chg="modSp del mod">
        <pc:chgData name="brooke Istas" userId="b2413c8cadfa8ffa" providerId="LiveId" clId="{B55804E8-0C9E-4387-8279-DBA762C40666}" dt="2024-06-14T16:03:19.162" v="10217" actId="47"/>
        <pc:sldMkLst>
          <pc:docMk/>
          <pc:sldMk cId="4175222043" sldId="327"/>
        </pc:sldMkLst>
        <pc:spChg chg="mod">
          <ac:chgData name="brooke Istas" userId="b2413c8cadfa8ffa" providerId="LiveId" clId="{B55804E8-0C9E-4387-8279-DBA762C40666}" dt="2024-06-14T15:53:42.105" v="10020" actId="27636"/>
          <ac:spMkLst>
            <pc:docMk/>
            <pc:sldMk cId="4175222043" sldId="327"/>
            <ac:spMk id="89091" creationId="{00000000-0000-0000-0000-000000000000}"/>
          </ac:spMkLst>
        </pc:spChg>
      </pc:sldChg>
      <pc:sldChg chg="modSp del mod">
        <pc:chgData name="brooke Istas" userId="b2413c8cadfa8ffa" providerId="LiveId" clId="{B55804E8-0C9E-4387-8279-DBA762C40666}" dt="2024-06-14T16:03:20.619" v="10218" actId="47"/>
        <pc:sldMkLst>
          <pc:docMk/>
          <pc:sldMk cId="3671835178" sldId="328"/>
        </pc:sldMkLst>
        <pc:spChg chg="mod">
          <ac:chgData name="brooke Istas" userId="b2413c8cadfa8ffa" providerId="LiveId" clId="{B55804E8-0C9E-4387-8279-DBA762C40666}" dt="2024-06-14T15:53:42.116" v="10021" actId="27636"/>
          <ac:spMkLst>
            <pc:docMk/>
            <pc:sldMk cId="3671835178" sldId="328"/>
            <ac:spMk id="87043" creationId="{00000000-0000-0000-0000-000000000000}"/>
          </ac:spMkLst>
        </pc:spChg>
      </pc:sldChg>
      <pc:sldChg chg="del">
        <pc:chgData name="brooke Istas" userId="b2413c8cadfa8ffa" providerId="LiveId" clId="{B55804E8-0C9E-4387-8279-DBA762C40666}" dt="2024-06-14T16:03:24.005" v="10219" actId="47"/>
        <pc:sldMkLst>
          <pc:docMk/>
          <pc:sldMk cId="304944383" sldId="329"/>
        </pc:sldMkLst>
      </pc:sldChg>
      <pc:sldChg chg="del">
        <pc:chgData name="brooke Istas" userId="b2413c8cadfa8ffa" providerId="LiveId" clId="{B55804E8-0C9E-4387-8279-DBA762C40666}" dt="2024-06-14T16:03:25.998" v="10220" actId="47"/>
        <pc:sldMkLst>
          <pc:docMk/>
          <pc:sldMk cId="765595238" sldId="330"/>
        </pc:sldMkLst>
      </pc:sldChg>
      <pc:sldChg chg="del">
        <pc:chgData name="brooke Istas" userId="b2413c8cadfa8ffa" providerId="LiveId" clId="{B55804E8-0C9E-4387-8279-DBA762C40666}" dt="2024-06-14T16:03:26.832" v="10221" actId="47"/>
        <pc:sldMkLst>
          <pc:docMk/>
          <pc:sldMk cId="3606829820" sldId="331"/>
        </pc:sldMkLst>
      </pc:sldChg>
      <pc:sldChg chg="del">
        <pc:chgData name="brooke Istas" userId="b2413c8cadfa8ffa" providerId="LiveId" clId="{B55804E8-0C9E-4387-8279-DBA762C40666}" dt="2024-06-14T16:03:27.757" v="10222" actId="47"/>
        <pc:sldMkLst>
          <pc:docMk/>
          <pc:sldMk cId="1345113722" sldId="332"/>
        </pc:sldMkLst>
      </pc:sldChg>
      <pc:sldChg chg="del">
        <pc:chgData name="brooke Istas" userId="b2413c8cadfa8ffa" providerId="LiveId" clId="{B55804E8-0C9E-4387-8279-DBA762C40666}" dt="2024-06-14T16:03:28.598" v="10223" actId="47"/>
        <pc:sldMkLst>
          <pc:docMk/>
          <pc:sldMk cId="905418419" sldId="333"/>
        </pc:sldMkLst>
      </pc:sldChg>
      <pc:sldChg chg="del">
        <pc:chgData name="brooke Istas" userId="b2413c8cadfa8ffa" providerId="LiveId" clId="{B55804E8-0C9E-4387-8279-DBA762C40666}" dt="2024-06-14T16:03:31.428" v="10224" actId="47"/>
        <pc:sldMkLst>
          <pc:docMk/>
          <pc:sldMk cId="318661722" sldId="334"/>
        </pc:sldMkLst>
      </pc:sldChg>
      <pc:sldChg chg="modSp del mod">
        <pc:chgData name="brooke Istas" userId="b2413c8cadfa8ffa" providerId="LiveId" clId="{B55804E8-0C9E-4387-8279-DBA762C40666}" dt="2024-06-14T16:03:32.748" v="10225" actId="47"/>
        <pc:sldMkLst>
          <pc:docMk/>
          <pc:sldMk cId="2421002885" sldId="335"/>
        </pc:sldMkLst>
        <pc:spChg chg="mod">
          <ac:chgData name="brooke Istas" userId="b2413c8cadfa8ffa" providerId="LiveId" clId="{B55804E8-0C9E-4387-8279-DBA762C40666}" dt="2024-06-14T15:53:42.146" v="10022" actId="27636"/>
          <ac:spMkLst>
            <pc:docMk/>
            <pc:sldMk cId="2421002885" sldId="335"/>
            <ac:spMk id="2" creationId="{00000000-0000-0000-0000-000000000000}"/>
          </ac:spMkLst>
        </pc:spChg>
      </pc:sldChg>
      <pc:sldChg chg="modSp del mod">
        <pc:chgData name="brooke Istas" userId="b2413c8cadfa8ffa" providerId="LiveId" clId="{B55804E8-0C9E-4387-8279-DBA762C40666}" dt="2024-06-14T16:03:33.582" v="10226" actId="47"/>
        <pc:sldMkLst>
          <pc:docMk/>
          <pc:sldMk cId="3022064985" sldId="336"/>
        </pc:sldMkLst>
        <pc:spChg chg="mod">
          <ac:chgData name="brooke Istas" userId="b2413c8cadfa8ffa" providerId="LiveId" clId="{B55804E8-0C9E-4387-8279-DBA762C40666}" dt="2024-06-14T15:53:42.153" v="10023" actId="27636"/>
          <ac:spMkLst>
            <pc:docMk/>
            <pc:sldMk cId="3022064985" sldId="336"/>
            <ac:spMk id="2" creationId="{00000000-0000-0000-0000-000000000000}"/>
          </ac:spMkLst>
        </pc:spChg>
        <pc:spChg chg="mod">
          <ac:chgData name="brooke Istas" userId="b2413c8cadfa8ffa" providerId="LiveId" clId="{B55804E8-0C9E-4387-8279-DBA762C40666}" dt="2024-06-14T15:53:42.157" v="10024" actId="27636"/>
          <ac:spMkLst>
            <pc:docMk/>
            <pc:sldMk cId="3022064985" sldId="336"/>
            <ac:spMk id="3" creationId="{00000000-0000-0000-0000-000000000000}"/>
          </ac:spMkLst>
        </pc:spChg>
      </pc:sldChg>
      <pc:sldChg chg="del">
        <pc:chgData name="brooke Istas" userId="b2413c8cadfa8ffa" providerId="LiveId" clId="{B55804E8-0C9E-4387-8279-DBA762C40666}" dt="2024-06-14T16:03:38.018" v="10231" actId="47"/>
        <pc:sldMkLst>
          <pc:docMk/>
          <pc:sldMk cId="3374651895" sldId="337"/>
        </pc:sldMkLst>
      </pc:sldChg>
      <pc:sldChg chg="del">
        <pc:chgData name="brooke Istas" userId="b2413c8cadfa8ffa" providerId="LiveId" clId="{B55804E8-0C9E-4387-8279-DBA762C40666}" dt="2024-06-14T16:03:37.023" v="10230" actId="47"/>
        <pc:sldMkLst>
          <pc:docMk/>
          <pc:sldMk cId="1128418962" sldId="338"/>
        </pc:sldMkLst>
      </pc:sldChg>
      <pc:sldChg chg="del">
        <pc:chgData name="brooke Istas" userId="b2413c8cadfa8ffa" providerId="LiveId" clId="{B55804E8-0C9E-4387-8279-DBA762C40666}" dt="2024-06-14T15:54:04.011" v="10033" actId="47"/>
        <pc:sldMkLst>
          <pc:docMk/>
          <pc:sldMk cId="3755841258" sldId="339"/>
        </pc:sldMkLst>
      </pc:sldChg>
      <pc:sldChg chg="modSp del mod">
        <pc:chgData name="brooke Istas" userId="b2413c8cadfa8ffa" providerId="LiveId" clId="{B55804E8-0C9E-4387-8279-DBA762C40666}" dt="2024-06-14T15:54:05.677" v="10034" actId="47"/>
        <pc:sldMkLst>
          <pc:docMk/>
          <pc:sldMk cId="124769970" sldId="340"/>
        </pc:sldMkLst>
        <pc:spChg chg="mod">
          <ac:chgData name="brooke Istas" userId="b2413c8cadfa8ffa" providerId="LiveId" clId="{B55804E8-0C9E-4387-8279-DBA762C40666}" dt="2024-06-14T15:53:41.603" v="10001" actId="27636"/>
          <ac:spMkLst>
            <pc:docMk/>
            <pc:sldMk cId="124769970" sldId="340"/>
            <ac:spMk id="2" creationId="{00000000-0000-0000-0000-000000000000}"/>
          </ac:spMkLst>
        </pc:spChg>
      </pc:sldChg>
      <pc:sldChg chg="modSp mod">
        <pc:chgData name="brooke Istas" userId="b2413c8cadfa8ffa" providerId="LiveId" clId="{B55804E8-0C9E-4387-8279-DBA762C40666}" dt="2024-06-14T15:54:08.865" v="10036" actId="27636"/>
        <pc:sldMkLst>
          <pc:docMk/>
          <pc:sldMk cId="2185130966" sldId="341"/>
        </pc:sldMkLst>
        <pc:spChg chg="mod">
          <ac:chgData name="brooke Istas" userId="b2413c8cadfa8ffa" providerId="LiveId" clId="{B55804E8-0C9E-4387-8279-DBA762C40666}" dt="2024-06-14T15:54:08.865" v="10036" actId="27636"/>
          <ac:spMkLst>
            <pc:docMk/>
            <pc:sldMk cId="2185130966" sldId="341"/>
            <ac:spMk id="3" creationId="{00000000-0000-0000-0000-000000000000}"/>
          </ac:spMkLst>
        </pc:spChg>
      </pc:sldChg>
      <pc:sldChg chg="del">
        <pc:chgData name="brooke Istas" userId="b2413c8cadfa8ffa" providerId="LiveId" clId="{B55804E8-0C9E-4387-8279-DBA762C40666}" dt="2024-06-14T16:00:15.828" v="10131" actId="47"/>
        <pc:sldMkLst>
          <pc:docMk/>
          <pc:sldMk cId="1062036977" sldId="342"/>
        </pc:sldMkLst>
      </pc:sldChg>
      <pc:sldChg chg="del">
        <pc:chgData name="brooke Istas" userId="b2413c8cadfa8ffa" providerId="LiveId" clId="{B55804E8-0C9E-4387-8279-DBA762C40666}" dt="2024-06-14T16:00:16.128" v="10132" actId="47"/>
        <pc:sldMkLst>
          <pc:docMk/>
          <pc:sldMk cId="2815854410" sldId="343"/>
        </pc:sldMkLst>
      </pc:sldChg>
      <pc:sldChg chg="del">
        <pc:chgData name="brooke Istas" userId="b2413c8cadfa8ffa" providerId="LiveId" clId="{B55804E8-0C9E-4387-8279-DBA762C40666}" dt="2024-06-14T16:32:56.507" v="11435" actId="47"/>
        <pc:sldMkLst>
          <pc:docMk/>
          <pc:sldMk cId="3494493743" sldId="344"/>
        </pc:sldMkLst>
      </pc:sldChg>
      <pc:sldChg chg="modSp del mod">
        <pc:chgData name="brooke Istas" userId="b2413c8cadfa8ffa" providerId="LiveId" clId="{B55804E8-0C9E-4387-8279-DBA762C40666}" dt="2024-06-14T16:00:16.858" v="10134" actId="47"/>
        <pc:sldMkLst>
          <pc:docMk/>
          <pc:sldMk cId="4061694271" sldId="345"/>
        </pc:sldMkLst>
        <pc:spChg chg="mod">
          <ac:chgData name="brooke Istas" userId="b2413c8cadfa8ffa" providerId="LiveId" clId="{B55804E8-0C9E-4387-8279-DBA762C40666}" dt="2024-06-14T15:53:41.767" v="10004" actId="27636"/>
          <ac:spMkLst>
            <pc:docMk/>
            <pc:sldMk cId="4061694271" sldId="345"/>
            <ac:spMk id="3" creationId="{00000000-0000-0000-0000-000000000000}"/>
          </ac:spMkLst>
        </pc:spChg>
      </pc:sldChg>
      <pc:sldChg chg="del">
        <pc:chgData name="brooke Istas" userId="b2413c8cadfa8ffa" providerId="LiveId" clId="{B55804E8-0C9E-4387-8279-DBA762C40666}" dt="2024-06-14T16:00:17.053" v="10135" actId="47"/>
        <pc:sldMkLst>
          <pc:docMk/>
          <pc:sldMk cId="183412750" sldId="346"/>
        </pc:sldMkLst>
      </pc:sldChg>
      <pc:sldChg chg="del">
        <pc:chgData name="brooke Istas" userId="b2413c8cadfa8ffa" providerId="LiveId" clId="{B55804E8-0C9E-4387-8279-DBA762C40666}" dt="2024-06-14T16:33:00.247" v="11436" actId="47"/>
        <pc:sldMkLst>
          <pc:docMk/>
          <pc:sldMk cId="3512217245" sldId="347"/>
        </pc:sldMkLst>
      </pc:sldChg>
      <pc:sldChg chg="del">
        <pc:chgData name="brooke Istas" userId="b2413c8cadfa8ffa" providerId="LiveId" clId="{B55804E8-0C9E-4387-8279-DBA762C40666}" dt="2024-06-14T16:00:19.435" v="10137" actId="47"/>
        <pc:sldMkLst>
          <pc:docMk/>
          <pc:sldMk cId="3569842626" sldId="348"/>
        </pc:sldMkLst>
      </pc:sldChg>
      <pc:sldChg chg="del">
        <pc:chgData name="brooke Istas" userId="b2413c8cadfa8ffa" providerId="LiveId" clId="{B55804E8-0C9E-4387-8279-DBA762C40666}" dt="2024-06-14T16:00:20.183" v="10138" actId="47"/>
        <pc:sldMkLst>
          <pc:docMk/>
          <pc:sldMk cId="4165338748" sldId="349"/>
        </pc:sldMkLst>
      </pc:sldChg>
      <pc:sldChg chg="modSp mod">
        <pc:chgData name="brooke Istas" userId="b2413c8cadfa8ffa" providerId="LiveId" clId="{B55804E8-0C9E-4387-8279-DBA762C40666}" dt="2024-06-12T16:12:01.604" v="2033" actId="313"/>
        <pc:sldMkLst>
          <pc:docMk/>
          <pc:sldMk cId="971976701" sldId="350"/>
        </pc:sldMkLst>
        <pc:spChg chg="mod">
          <ac:chgData name="brooke Istas" userId="b2413c8cadfa8ffa" providerId="LiveId" clId="{B55804E8-0C9E-4387-8279-DBA762C40666}" dt="2024-06-12T16:10:42.863" v="1812" actId="20577"/>
          <ac:spMkLst>
            <pc:docMk/>
            <pc:sldMk cId="971976701" sldId="350"/>
            <ac:spMk id="4" creationId="{E5E51183-D0D9-A74B-94F0-9EC0104A75F3}"/>
          </ac:spMkLst>
        </pc:spChg>
        <pc:spChg chg="mod">
          <ac:chgData name="brooke Istas" userId="b2413c8cadfa8ffa" providerId="LiveId" clId="{B55804E8-0C9E-4387-8279-DBA762C40666}" dt="2024-06-12T16:12:01.604" v="2033" actId="313"/>
          <ac:spMkLst>
            <pc:docMk/>
            <pc:sldMk cId="971976701" sldId="350"/>
            <ac:spMk id="5" creationId="{319ED1B1-6FE0-FA43-95C4-366DBD1F1305}"/>
          </ac:spMkLst>
        </pc:spChg>
      </pc:sldChg>
      <pc:sldChg chg="modSp mod">
        <pc:chgData name="brooke Istas" userId="b2413c8cadfa8ffa" providerId="LiveId" clId="{B55804E8-0C9E-4387-8279-DBA762C40666}" dt="2024-06-13T15:13:59.338" v="3065" actId="20577"/>
        <pc:sldMkLst>
          <pc:docMk/>
          <pc:sldMk cId="2323782088" sldId="351"/>
        </pc:sldMkLst>
        <pc:spChg chg="mod">
          <ac:chgData name="brooke Istas" userId="b2413c8cadfa8ffa" providerId="LiveId" clId="{B55804E8-0C9E-4387-8279-DBA762C40666}" dt="2024-06-13T15:13:59.338" v="3065" actId="20577"/>
          <ac:spMkLst>
            <pc:docMk/>
            <pc:sldMk cId="2323782088" sldId="351"/>
            <ac:spMk id="2" creationId="{1517D772-EB16-4FBD-9504-365672A1530A}"/>
          </ac:spMkLst>
        </pc:spChg>
        <pc:spChg chg="mod">
          <ac:chgData name="brooke Istas" userId="b2413c8cadfa8ffa" providerId="LiveId" clId="{B55804E8-0C9E-4387-8279-DBA762C40666}" dt="2024-06-12T15:53:05.644" v="1433" actId="20577"/>
          <ac:spMkLst>
            <pc:docMk/>
            <pc:sldMk cId="2323782088" sldId="351"/>
            <ac:spMk id="3" creationId="{4391F52C-47D7-432A-87D0-D88597D07D07}"/>
          </ac:spMkLst>
        </pc:spChg>
      </pc:sldChg>
      <pc:sldChg chg="del">
        <pc:chgData name="brooke Istas" userId="b2413c8cadfa8ffa" providerId="LiveId" clId="{B55804E8-0C9E-4387-8279-DBA762C40666}" dt="2024-06-14T16:00:23.090" v="10141" actId="47"/>
        <pc:sldMkLst>
          <pc:docMk/>
          <pc:sldMk cId="1555106708" sldId="352"/>
        </pc:sldMkLst>
      </pc:sldChg>
      <pc:sldChg chg="modSp del mod">
        <pc:chgData name="brooke Istas" userId="b2413c8cadfa8ffa" providerId="LiveId" clId="{B55804E8-0C9E-4387-8279-DBA762C40666}" dt="2024-06-14T16:00:23.628" v="10142" actId="47"/>
        <pc:sldMkLst>
          <pc:docMk/>
          <pc:sldMk cId="1359801082" sldId="353"/>
        </pc:sldMkLst>
        <pc:spChg chg="mod">
          <ac:chgData name="brooke Istas" userId="b2413c8cadfa8ffa" providerId="LiveId" clId="{B55804E8-0C9E-4387-8279-DBA762C40666}" dt="2024-06-14T15:53:41.825" v="10006" actId="27636"/>
          <ac:spMkLst>
            <pc:docMk/>
            <pc:sldMk cId="1359801082" sldId="353"/>
            <ac:spMk id="2" creationId="{00000000-0000-0000-0000-000000000000}"/>
          </ac:spMkLst>
        </pc:spChg>
      </pc:sldChg>
      <pc:sldChg chg="del">
        <pc:chgData name="brooke Istas" userId="b2413c8cadfa8ffa" providerId="LiveId" clId="{B55804E8-0C9E-4387-8279-DBA762C40666}" dt="2024-06-14T16:32:55.691" v="11434" actId="47"/>
        <pc:sldMkLst>
          <pc:docMk/>
          <pc:sldMk cId="2951688519" sldId="354"/>
        </pc:sldMkLst>
      </pc:sldChg>
      <pc:sldChg chg="modSp del mod">
        <pc:chgData name="brooke Istas" userId="b2413c8cadfa8ffa" providerId="LiveId" clId="{B55804E8-0C9E-4387-8279-DBA762C40666}" dt="2024-06-14T16:00:25.908" v="10144" actId="47"/>
        <pc:sldMkLst>
          <pc:docMk/>
          <pc:sldMk cId="1711134471" sldId="355"/>
        </pc:sldMkLst>
        <pc:spChg chg="mod">
          <ac:chgData name="brooke Istas" userId="b2413c8cadfa8ffa" providerId="LiveId" clId="{B55804E8-0C9E-4387-8279-DBA762C40666}" dt="2024-06-14T15:53:41.845" v="10007" actId="27636"/>
          <ac:spMkLst>
            <pc:docMk/>
            <pc:sldMk cId="1711134471" sldId="355"/>
            <ac:spMk id="3" creationId="{00000000-0000-0000-0000-000000000000}"/>
          </ac:spMkLst>
        </pc:spChg>
      </pc:sldChg>
      <pc:sldChg chg="modSp mod">
        <pc:chgData name="brooke Istas" userId="b2413c8cadfa8ffa" providerId="LiveId" clId="{B55804E8-0C9E-4387-8279-DBA762C40666}" dt="2024-06-11T17:16:20.603" v="129" actId="313"/>
        <pc:sldMkLst>
          <pc:docMk/>
          <pc:sldMk cId="3451096961" sldId="356"/>
        </pc:sldMkLst>
        <pc:spChg chg="mod">
          <ac:chgData name="brooke Istas" userId="b2413c8cadfa8ffa" providerId="LiveId" clId="{B55804E8-0C9E-4387-8279-DBA762C40666}" dt="2024-06-11T17:16:15.262" v="127" actId="313"/>
          <ac:spMkLst>
            <pc:docMk/>
            <pc:sldMk cId="3451096961" sldId="356"/>
            <ac:spMk id="4" creationId="{5B7AEFB0-51F2-5449-996C-73382891D2F9}"/>
          </ac:spMkLst>
        </pc:spChg>
        <pc:spChg chg="mod">
          <ac:chgData name="brooke Istas" userId="b2413c8cadfa8ffa" providerId="LiveId" clId="{B55804E8-0C9E-4387-8279-DBA762C40666}" dt="2024-06-11T17:16:20.603" v="129" actId="313"/>
          <ac:spMkLst>
            <pc:docMk/>
            <pc:sldMk cId="3451096961" sldId="356"/>
            <ac:spMk id="5" creationId="{B0F6D6CF-8D73-6643-A348-53AAE29FD1C2}"/>
          </ac:spMkLst>
        </pc:spChg>
      </pc:sldChg>
      <pc:sldChg chg="addSp delSp modSp new mod ord">
        <pc:chgData name="brooke Istas" userId="b2413c8cadfa8ffa" providerId="LiveId" clId="{B55804E8-0C9E-4387-8279-DBA762C40666}" dt="2024-06-11T17:19:13.399" v="354" actId="208"/>
        <pc:sldMkLst>
          <pc:docMk/>
          <pc:sldMk cId="3446447478" sldId="357"/>
        </pc:sldMkLst>
        <pc:spChg chg="del">
          <ac:chgData name="brooke Istas" userId="b2413c8cadfa8ffa" providerId="LiveId" clId="{B55804E8-0C9E-4387-8279-DBA762C40666}" dt="2024-06-11T17:19:06.730" v="353" actId="931"/>
          <ac:spMkLst>
            <pc:docMk/>
            <pc:sldMk cId="3446447478" sldId="357"/>
            <ac:spMk id="2" creationId="{B89CBD91-3DCE-4BCE-91D4-8E3A8ED31875}"/>
          </ac:spMkLst>
        </pc:spChg>
        <pc:spChg chg="mod">
          <ac:chgData name="brooke Istas" userId="b2413c8cadfa8ffa" providerId="LiveId" clId="{B55804E8-0C9E-4387-8279-DBA762C40666}" dt="2024-06-11T17:16:59.219" v="168" actId="20577"/>
          <ac:spMkLst>
            <pc:docMk/>
            <pc:sldMk cId="3446447478" sldId="357"/>
            <ac:spMk id="3" creationId="{22B44DAB-201B-4668-A2FE-75C63FA83C17}"/>
          </ac:spMkLst>
        </pc:spChg>
        <pc:spChg chg="mod">
          <ac:chgData name="brooke Istas" userId="b2413c8cadfa8ffa" providerId="LiveId" clId="{B55804E8-0C9E-4387-8279-DBA762C40666}" dt="2024-06-11T17:18:37.830" v="352" actId="27636"/>
          <ac:spMkLst>
            <pc:docMk/>
            <pc:sldMk cId="3446447478" sldId="357"/>
            <ac:spMk id="4" creationId="{76A65174-41BF-423E-A4B8-DE7835E4BBC5}"/>
          </ac:spMkLst>
        </pc:spChg>
        <pc:picChg chg="add mod">
          <ac:chgData name="brooke Istas" userId="b2413c8cadfa8ffa" providerId="LiveId" clId="{B55804E8-0C9E-4387-8279-DBA762C40666}" dt="2024-06-11T17:19:13.399" v="354" actId="208"/>
          <ac:picMkLst>
            <pc:docMk/>
            <pc:sldMk cId="3446447478" sldId="357"/>
            <ac:picMk id="6" creationId="{043E0C21-4FAF-44CF-8185-BCA6D33D7D29}"/>
          </ac:picMkLst>
        </pc:picChg>
      </pc:sldChg>
      <pc:sldChg chg="modSp add mod">
        <pc:chgData name="brooke Istas" userId="b2413c8cadfa8ffa" providerId="LiveId" clId="{B55804E8-0C9E-4387-8279-DBA762C40666}" dt="2024-06-11T17:30:34.961" v="1259" actId="20577"/>
        <pc:sldMkLst>
          <pc:docMk/>
          <pc:sldMk cId="2618317371" sldId="358"/>
        </pc:sldMkLst>
        <pc:spChg chg="mod">
          <ac:chgData name="brooke Istas" userId="b2413c8cadfa8ffa" providerId="LiveId" clId="{B55804E8-0C9E-4387-8279-DBA762C40666}" dt="2024-06-11T17:30:34.961" v="1259" actId="20577"/>
          <ac:spMkLst>
            <pc:docMk/>
            <pc:sldMk cId="2618317371" sldId="358"/>
            <ac:spMk id="4" creationId="{76A65174-41BF-423E-A4B8-DE7835E4BBC5}"/>
          </ac:spMkLst>
        </pc:spChg>
      </pc:sldChg>
      <pc:sldChg chg="addSp delSp modSp new del mod modClrScheme chgLayout">
        <pc:chgData name="brooke Istas" userId="b2413c8cadfa8ffa" providerId="LiveId" clId="{B55804E8-0C9E-4387-8279-DBA762C40666}" dt="2024-06-11T17:20:20.841" v="359" actId="2696"/>
        <pc:sldMkLst>
          <pc:docMk/>
          <pc:sldMk cId="4241256661" sldId="358"/>
        </pc:sldMkLst>
        <pc:spChg chg="del">
          <ac:chgData name="brooke Istas" userId="b2413c8cadfa8ffa" providerId="LiveId" clId="{B55804E8-0C9E-4387-8279-DBA762C40666}" dt="2024-06-11T17:19:41.894" v="356" actId="700"/>
          <ac:spMkLst>
            <pc:docMk/>
            <pc:sldMk cId="4241256661" sldId="358"/>
            <ac:spMk id="2" creationId="{C989BBD3-EE2D-4D1E-B056-1A6436025F35}"/>
          </ac:spMkLst>
        </pc:spChg>
        <pc:spChg chg="del mod ord">
          <ac:chgData name="brooke Istas" userId="b2413c8cadfa8ffa" providerId="LiveId" clId="{B55804E8-0C9E-4387-8279-DBA762C40666}" dt="2024-06-11T17:19:41.894" v="356" actId="700"/>
          <ac:spMkLst>
            <pc:docMk/>
            <pc:sldMk cId="4241256661" sldId="358"/>
            <ac:spMk id="3" creationId="{9D72FD02-2B64-4529-81B5-7E11FF5774EF}"/>
          </ac:spMkLst>
        </pc:spChg>
        <pc:spChg chg="del mod ord">
          <ac:chgData name="brooke Istas" userId="b2413c8cadfa8ffa" providerId="LiveId" clId="{B55804E8-0C9E-4387-8279-DBA762C40666}" dt="2024-06-11T17:19:41.894" v="356" actId="700"/>
          <ac:spMkLst>
            <pc:docMk/>
            <pc:sldMk cId="4241256661" sldId="358"/>
            <ac:spMk id="4" creationId="{EE796295-AB37-4AC7-B066-4EC450C4366D}"/>
          </ac:spMkLst>
        </pc:spChg>
        <pc:spChg chg="add del mod ord">
          <ac:chgData name="brooke Istas" userId="b2413c8cadfa8ffa" providerId="LiveId" clId="{B55804E8-0C9E-4387-8279-DBA762C40666}" dt="2024-06-11T17:19:44.180" v="357" actId="700"/>
          <ac:spMkLst>
            <pc:docMk/>
            <pc:sldMk cId="4241256661" sldId="358"/>
            <ac:spMk id="5" creationId="{D17E15B7-E50D-4650-A1B6-B11EE131E897}"/>
          </ac:spMkLst>
        </pc:spChg>
        <pc:spChg chg="add del mod ord">
          <ac:chgData name="brooke Istas" userId="b2413c8cadfa8ffa" providerId="LiveId" clId="{B55804E8-0C9E-4387-8279-DBA762C40666}" dt="2024-06-11T17:19:44.180" v="357" actId="700"/>
          <ac:spMkLst>
            <pc:docMk/>
            <pc:sldMk cId="4241256661" sldId="358"/>
            <ac:spMk id="6" creationId="{CE9FEFA4-8A42-40D3-AA79-AA80427FA9FC}"/>
          </ac:spMkLst>
        </pc:spChg>
        <pc:spChg chg="add del mod ord">
          <ac:chgData name="brooke Istas" userId="b2413c8cadfa8ffa" providerId="LiveId" clId="{B55804E8-0C9E-4387-8279-DBA762C40666}" dt="2024-06-11T17:20:01.003" v="358" actId="700"/>
          <ac:spMkLst>
            <pc:docMk/>
            <pc:sldMk cId="4241256661" sldId="358"/>
            <ac:spMk id="7" creationId="{A0267167-7930-4E99-B1FF-83BFEF6C9008}"/>
          </ac:spMkLst>
        </pc:spChg>
        <pc:spChg chg="add del mod ord">
          <ac:chgData name="brooke Istas" userId="b2413c8cadfa8ffa" providerId="LiveId" clId="{B55804E8-0C9E-4387-8279-DBA762C40666}" dt="2024-06-11T17:20:01.003" v="358" actId="700"/>
          <ac:spMkLst>
            <pc:docMk/>
            <pc:sldMk cId="4241256661" sldId="358"/>
            <ac:spMk id="8" creationId="{E67AFD24-F670-4703-99F7-054CFAAB447A}"/>
          </ac:spMkLst>
        </pc:spChg>
        <pc:spChg chg="add mod ord">
          <ac:chgData name="brooke Istas" userId="b2413c8cadfa8ffa" providerId="LiveId" clId="{B55804E8-0C9E-4387-8279-DBA762C40666}" dt="2024-06-11T17:20:01.003" v="358" actId="700"/>
          <ac:spMkLst>
            <pc:docMk/>
            <pc:sldMk cId="4241256661" sldId="358"/>
            <ac:spMk id="9" creationId="{D930F59D-366A-4783-B4FB-DC050A4F0DBC}"/>
          </ac:spMkLst>
        </pc:spChg>
        <pc:spChg chg="add mod ord">
          <ac:chgData name="brooke Istas" userId="b2413c8cadfa8ffa" providerId="LiveId" clId="{B55804E8-0C9E-4387-8279-DBA762C40666}" dt="2024-06-11T17:20:01.003" v="358" actId="700"/>
          <ac:spMkLst>
            <pc:docMk/>
            <pc:sldMk cId="4241256661" sldId="358"/>
            <ac:spMk id="10" creationId="{9569ADE7-669B-4771-BB88-3E2B081B49AC}"/>
          </ac:spMkLst>
        </pc:spChg>
        <pc:spChg chg="add mod ord">
          <ac:chgData name="brooke Istas" userId="b2413c8cadfa8ffa" providerId="LiveId" clId="{B55804E8-0C9E-4387-8279-DBA762C40666}" dt="2024-06-11T17:20:01.003" v="358" actId="700"/>
          <ac:spMkLst>
            <pc:docMk/>
            <pc:sldMk cId="4241256661" sldId="358"/>
            <ac:spMk id="11" creationId="{B174C477-A615-4583-8065-B6011E6F5F74}"/>
          </ac:spMkLst>
        </pc:spChg>
        <pc:spChg chg="add mod ord">
          <ac:chgData name="brooke Istas" userId="b2413c8cadfa8ffa" providerId="LiveId" clId="{B55804E8-0C9E-4387-8279-DBA762C40666}" dt="2024-06-11T17:20:01.003" v="358" actId="700"/>
          <ac:spMkLst>
            <pc:docMk/>
            <pc:sldMk cId="4241256661" sldId="358"/>
            <ac:spMk id="12" creationId="{7F91A8C1-8B52-4566-8696-107CE7ECDBB3}"/>
          </ac:spMkLst>
        </pc:spChg>
        <pc:spChg chg="add mod ord">
          <ac:chgData name="brooke Istas" userId="b2413c8cadfa8ffa" providerId="LiveId" clId="{B55804E8-0C9E-4387-8279-DBA762C40666}" dt="2024-06-11T17:20:01.003" v="358" actId="700"/>
          <ac:spMkLst>
            <pc:docMk/>
            <pc:sldMk cId="4241256661" sldId="358"/>
            <ac:spMk id="13" creationId="{2FCE5D08-1240-40BA-9012-54E6025C655D}"/>
          </ac:spMkLst>
        </pc:spChg>
        <pc:spChg chg="add mod ord">
          <ac:chgData name="brooke Istas" userId="b2413c8cadfa8ffa" providerId="LiveId" clId="{B55804E8-0C9E-4387-8279-DBA762C40666}" dt="2024-06-11T17:20:01.003" v="358" actId="700"/>
          <ac:spMkLst>
            <pc:docMk/>
            <pc:sldMk cId="4241256661" sldId="358"/>
            <ac:spMk id="14" creationId="{4C3FC017-CF5F-49E1-9A18-071626A5A79C}"/>
          </ac:spMkLst>
        </pc:spChg>
        <pc:spChg chg="add mod ord">
          <ac:chgData name="brooke Istas" userId="b2413c8cadfa8ffa" providerId="LiveId" clId="{B55804E8-0C9E-4387-8279-DBA762C40666}" dt="2024-06-11T17:20:01.003" v="358" actId="700"/>
          <ac:spMkLst>
            <pc:docMk/>
            <pc:sldMk cId="4241256661" sldId="358"/>
            <ac:spMk id="15" creationId="{DEE4B982-B353-41E4-97DB-0EAB781236E5}"/>
          </ac:spMkLst>
        </pc:spChg>
      </pc:sldChg>
      <pc:sldChg chg="modSp add mod">
        <pc:chgData name="brooke Istas" userId="b2413c8cadfa8ffa" providerId="LiveId" clId="{B55804E8-0C9E-4387-8279-DBA762C40666}" dt="2024-06-11T17:34:20.531" v="1424" actId="20577"/>
        <pc:sldMkLst>
          <pc:docMk/>
          <pc:sldMk cId="2871660372" sldId="359"/>
        </pc:sldMkLst>
        <pc:spChg chg="mod">
          <ac:chgData name="brooke Istas" userId="b2413c8cadfa8ffa" providerId="LiveId" clId="{B55804E8-0C9E-4387-8279-DBA762C40666}" dt="2024-06-11T17:34:20.531" v="1424" actId="20577"/>
          <ac:spMkLst>
            <pc:docMk/>
            <pc:sldMk cId="2871660372" sldId="359"/>
            <ac:spMk id="4" creationId="{76A65174-41BF-423E-A4B8-DE7835E4BBC5}"/>
          </ac:spMkLst>
        </pc:spChg>
      </pc:sldChg>
      <pc:sldChg chg="new del">
        <pc:chgData name="brooke Istas" userId="b2413c8cadfa8ffa" providerId="LiveId" clId="{B55804E8-0C9E-4387-8279-DBA762C40666}" dt="2024-06-14T16:32:55.022" v="11433" actId="47"/>
        <pc:sldMkLst>
          <pc:docMk/>
          <pc:sldMk cId="593852556" sldId="360"/>
        </pc:sldMkLst>
      </pc:sldChg>
      <pc:sldChg chg="addSp delSp modSp new mod ord modClrScheme modAnim chgLayout">
        <pc:chgData name="brooke Istas" userId="b2413c8cadfa8ffa" providerId="LiveId" clId="{B55804E8-0C9E-4387-8279-DBA762C40666}" dt="2024-06-14T16:28:00.452" v="11239"/>
        <pc:sldMkLst>
          <pc:docMk/>
          <pc:sldMk cId="3189688945" sldId="361"/>
        </pc:sldMkLst>
        <pc:spChg chg="del mod ord">
          <ac:chgData name="brooke Istas" userId="b2413c8cadfa8ffa" providerId="LiveId" clId="{B55804E8-0C9E-4387-8279-DBA762C40666}" dt="2024-06-12T15:57:56.871" v="1534" actId="700"/>
          <ac:spMkLst>
            <pc:docMk/>
            <pc:sldMk cId="3189688945" sldId="361"/>
            <ac:spMk id="2" creationId="{08BE3917-660D-4DBC-8CAB-D2B5C70E3778}"/>
          </ac:spMkLst>
        </pc:spChg>
        <pc:spChg chg="del mod ord">
          <ac:chgData name="brooke Istas" userId="b2413c8cadfa8ffa" providerId="LiveId" clId="{B55804E8-0C9E-4387-8279-DBA762C40666}" dt="2024-06-12T15:57:56.871" v="1534" actId="700"/>
          <ac:spMkLst>
            <pc:docMk/>
            <pc:sldMk cId="3189688945" sldId="361"/>
            <ac:spMk id="3" creationId="{86FDAA97-9295-46A6-BFE2-7B93E9387649}"/>
          </ac:spMkLst>
        </pc:spChg>
        <pc:spChg chg="del mod ord">
          <ac:chgData name="brooke Istas" userId="b2413c8cadfa8ffa" providerId="LiveId" clId="{B55804E8-0C9E-4387-8279-DBA762C40666}" dt="2024-06-12T15:57:56.871" v="1534" actId="700"/>
          <ac:spMkLst>
            <pc:docMk/>
            <pc:sldMk cId="3189688945" sldId="361"/>
            <ac:spMk id="4" creationId="{1066B4AD-82CB-4BE4-96A4-3D7FCB085795}"/>
          </ac:spMkLst>
        </pc:spChg>
        <pc:spChg chg="add mod ord">
          <ac:chgData name="brooke Istas" userId="b2413c8cadfa8ffa" providerId="LiveId" clId="{B55804E8-0C9E-4387-8279-DBA762C40666}" dt="2024-06-12T15:58:34.852" v="1612" actId="20577"/>
          <ac:spMkLst>
            <pc:docMk/>
            <pc:sldMk cId="3189688945" sldId="361"/>
            <ac:spMk id="5" creationId="{C03D26EC-E5F0-439C-AA66-33A8BB804464}"/>
          </ac:spMkLst>
        </pc:spChg>
        <pc:spChg chg="add mod ord">
          <ac:chgData name="brooke Istas" userId="b2413c8cadfa8ffa" providerId="LiveId" clId="{B55804E8-0C9E-4387-8279-DBA762C40666}" dt="2024-06-12T15:59:41.317" v="1692" actId="20577"/>
          <ac:spMkLst>
            <pc:docMk/>
            <pc:sldMk cId="3189688945" sldId="361"/>
            <ac:spMk id="6" creationId="{11D1008E-AFAA-4E8C-8B63-BDD847CA07FF}"/>
          </ac:spMkLst>
        </pc:spChg>
        <pc:spChg chg="add mod ord">
          <ac:chgData name="brooke Istas" userId="b2413c8cadfa8ffa" providerId="LiveId" clId="{B55804E8-0C9E-4387-8279-DBA762C40666}" dt="2024-06-12T15:57:56.871" v="1534" actId="700"/>
          <ac:spMkLst>
            <pc:docMk/>
            <pc:sldMk cId="3189688945" sldId="361"/>
            <ac:spMk id="7" creationId="{198A3334-9AA7-4F57-BCE2-21D8E198060E}"/>
          </ac:spMkLst>
        </pc:spChg>
        <pc:spChg chg="mod">
          <ac:chgData name="brooke Istas" userId="b2413c8cadfa8ffa" providerId="LiveId" clId="{B55804E8-0C9E-4387-8279-DBA762C40666}" dt="2024-06-14T13:33:38.051" v="3608" actId="20577"/>
          <ac:spMkLst>
            <pc:docMk/>
            <pc:sldMk cId="3189688945" sldId="361"/>
            <ac:spMk id="13" creationId="{52C83792-8F45-49CA-B4DE-F2287D8C5E3E}"/>
          </ac:spMkLst>
        </pc:spChg>
      </pc:sldChg>
      <pc:sldChg chg="modSp add mod">
        <pc:chgData name="brooke Istas" userId="b2413c8cadfa8ffa" providerId="LiveId" clId="{B55804E8-0C9E-4387-8279-DBA762C40666}" dt="2024-06-12T16:15:02.475" v="2280" actId="14100"/>
        <pc:sldMkLst>
          <pc:docMk/>
          <pc:sldMk cId="3250347912" sldId="362"/>
        </pc:sldMkLst>
        <pc:spChg chg="mod">
          <ac:chgData name="brooke Istas" userId="b2413c8cadfa8ffa" providerId="LiveId" clId="{B55804E8-0C9E-4387-8279-DBA762C40666}" dt="2024-06-12T16:13:07.503" v="2121" actId="20577"/>
          <ac:spMkLst>
            <pc:docMk/>
            <pc:sldMk cId="3250347912" sldId="362"/>
            <ac:spMk id="4" creationId="{E5E51183-D0D9-A74B-94F0-9EC0104A75F3}"/>
          </ac:spMkLst>
        </pc:spChg>
        <pc:spChg chg="mod">
          <ac:chgData name="brooke Istas" userId="b2413c8cadfa8ffa" providerId="LiveId" clId="{B55804E8-0C9E-4387-8279-DBA762C40666}" dt="2024-06-12T16:15:02.475" v="2280" actId="14100"/>
          <ac:spMkLst>
            <pc:docMk/>
            <pc:sldMk cId="3250347912" sldId="362"/>
            <ac:spMk id="5" creationId="{319ED1B1-6FE0-FA43-95C4-366DBD1F1305}"/>
          </ac:spMkLst>
        </pc:spChg>
      </pc:sldChg>
      <pc:sldChg chg="addSp delSp modSp new mod modClrScheme modAnim chgLayout">
        <pc:chgData name="brooke Istas" userId="b2413c8cadfa8ffa" providerId="LiveId" clId="{B55804E8-0C9E-4387-8279-DBA762C40666}" dt="2024-06-13T15:22:35.541" v="3173"/>
        <pc:sldMkLst>
          <pc:docMk/>
          <pc:sldMk cId="181915595" sldId="363"/>
        </pc:sldMkLst>
        <pc:spChg chg="del mod ord">
          <ac:chgData name="brooke Istas" userId="b2413c8cadfa8ffa" providerId="LiveId" clId="{B55804E8-0C9E-4387-8279-DBA762C40666}" dt="2024-06-12T16:15:14.489" v="2282" actId="700"/>
          <ac:spMkLst>
            <pc:docMk/>
            <pc:sldMk cId="181915595" sldId="363"/>
            <ac:spMk id="2" creationId="{FEB5834C-00D1-42DA-B9A9-8675946522BF}"/>
          </ac:spMkLst>
        </pc:spChg>
        <pc:spChg chg="del mod ord">
          <ac:chgData name="brooke Istas" userId="b2413c8cadfa8ffa" providerId="LiveId" clId="{B55804E8-0C9E-4387-8279-DBA762C40666}" dt="2024-06-12T16:15:14.489" v="2282" actId="700"/>
          <ac:spMkLst>
            <pc:docMk/>
            <pc:sldMk cId="181915595" sldId="363"/>
            <ac:spMk id="3" creationId="{B0773619-4881-4C8F-BD61-89B59FFB2C89}"/>
          </ac:spMkLst>
        </pc:spChg>
        <pc:spChg chg="add mod ord">
          <ac:chgData name="brooke Istas" userId="b2413c8cadfa8ffa" providerId="LiveId" clId="{B55804E8-0C9E-4387-8279-DBA762C40666}" dt="2024-06-12T16:15:28.719" v="2289" actId="20577"/>
          <ac:spMkLst>
            <pc:docMk/>
            <pc:sldMk cId="181915595" sldId="363"/>
            <ac:spMk id="4" creationId="{ABF52C74-C7E2-47B6-8088-BF509F58C599}"/>
          </ac:spMkLst>
        </pc:spChg>
        <pc:spChg chg="add mod ord">
          <ac:chgData name="brooke Istas" userId="b2413c8cadfa8ffa" providerId="LiveId" clId="{B55804E8-0C9E-4387-8279-DBA762C40666}" dt="2024-06-12T16:17:46.962" v="2500" actId="20577"/>
          <ac:spMkLst>
            <pc:docMk/>
            <pc:sldMk cId="181915595" sldId="363"/>
            <ac:spMk id="5" creationId="{E1D13719-32F8-4F54-8AF2-B9B364440AA5}"/>
          </ac:spMkLst>
        </pc:spChg>
        <pc:picChg chg="add mod">
          <ac:chgData name="brooke Istas" userId="b2413c8cadfa8ffa" providerId="LiveId" clId="{B55804E8-0C9E-4387-8279-DBA762C40666}" dt="2024-06-12T16:18:32.238" v="2504" actId="1076"/>
          <ac:picMkLst>
            <pc:docMk/>
            <pc:sldMk cId="181915595" sldId="363"/>
            <ac:picMk id="7" creationId="{46AB98DB-6C1C-4152-A5F7-33E0416E3209}"/>
          </ac:picMkLst>
        </pc:picChg>
      </pc:sldChg>
      <pc:sldChg chg="modSp new mod ord modAnim modNotesTx">
        <pc:chgData name="brooke Istas" userId="b2413c8cadfa8ffa" providerId="LiveId" clId="{B55804E8-0C9E-4387-8279-DBA762C40666}" dt="2024-06-13T15:23:37.911" v="3175"/>
        <pc:sldMkLst>
          <pc:docMk/>
          <pc:sldMk cId="3404876930" sldId="364"/>
        </pc:sldMkLst>
        <pc:spChg chg="mod">
          <ac:chgData name="brooke Istas" userId="b2413c8cadfa8ffa" providerId="LiveId" clId="{B55804E8-0C9E-4387-8279-DBA762C40666}" dt="2024-06-12T16:19:32.496" v="2531" actId="20577"/>
          <ac:spMkLst>
            <pc:docMk/>
            <pc:sldMk cId="3404876930" sldId="364"/>
            <ac:spMk id="2" creationId="{127C5071-CBA7-448A-977A-0B7FBA2B3828}"/>
          </ac:spMkLst>
        </pc:spChg>
        <pc:spChg chg="mod">
          <ac:chgData name="brooke Istas" userId="b2413c8cadfa8ffa" providerId="LiveId" clId="{B55804E8-0C9E-4387-8279-DBA762C40666}" dt="2024-06-12T16:23:40.792" v="2925" actId="313"/>
          <ac:spMkLst>
            <pc:docMk/>
            <pc:sldMk cId="3404876930" sldId="364"/>
            <ac:spMk id="3" creationId="{45695390-07AA-495E-902D-81823C7D956F}"/>
          </ac:spMkLst>
        </pc:spChg>
      </pc:sldChg>
      <pc:sldChg chg="modAnim">
        <pc:chgData name="brooke Istas" userId="b2413c8cadfa8ffa" providerId="LiveId" clId="{B55804E8-0C9E-4387-8279-DBA762C40666}" dt="2024-06-13T15:23:58.316" v="3176"/>
        <pc:sldMkLst>
          <pc:docMk/>
          <pc:sldMk cId="1270405673" sldId="367"/>
        </pc:sldMkLst>
      </pc:sldChg>
      <pc:sldChg chg="modAnim">
        <pc:chgData name="brooke Istas" userId="b2413c8cadfa8ffa" providerId="LiveId" clId="{B55804E8-0C9E-4387-8279-DBA762C40666}" dt="2024-06-13T15:24:04.824" v="3177"/>
        <pc:sldMkLst>
          <pc:docMk/>
          <pc:sldMk cId="3740613940" sldId="368"/>
        </pc:sldMkLst>
      </pc:sldChg>
      <pc:sldChg chg="modAnim">
        <pc:chgData name="brooke Istas" userId="b2413c8cadfa8ffa" providerId="LiveId" clId="{B55804E8-0C9E-4387-8279-DBA762C40666}" dt="2024-06-13T15:24:25.544" v="3179"/>
        <pc:sldMkLst>
          <pc:docMk/>
          <pc:sldMk cId="3418896960" sldId="369"/>
        </pc:sldMkLst>
      </pc:sldChg>
      <pc:sldChg chg="modAnim">
        <pc:chgData name="brooke Istas" userId="b2413c8cadfa8ffa" providerId="LiveId" clId="{B55804E8-0C9E-4387-8279-DBA762C40666}" dt="2024-06-13T15:24:17.083" v="3178"/>
        <pc:sldMkLst>
          <pc:docMk/>
          <pc:sldMk cId="3562506118" sldId="372"/>
        </pc:sldMkLst>
      </pc:sldChg>
      <pc:sldChg chg="modAnim">
        <pc:chgData name="brooke Istas" userId="b2413c8cadfa8ffa" providerId="LiveId" clId="{B55804E8-0C9E-4387-8279-DBA762C40666}" dt="2024-06-13T15:24:51.266" v="3180"/>
        <pc:sldMkLst>
          <pc:docMk/>
          <pc:sldMk cId="1129670009" sldId="374"/>
        </pc:sldMkLst>
      </pc:sldChg>
      <pc:sldChg chg="modAnim">
        <pc:chgData name="brooke Istas" userId="b2413c8cadfa8ffa" providerId="LiveId" clId="{B55804E8-0C9E-4387-8279-DBA762C40666}" dt="2024-06-13T15:20:20.859" v="3109"/>
        <pc:sldMkLst>
          <pc:docMk/>
          <pc:sldMk cId="1918545831" sldId="375"/>
        </pc:sldMkLst>
      </pc:sldChg>
      <pc:sldChg chg="modSp mod">
        <pc:chgData name="brooke Istas" userId="b2413c8cadfa8ffa" providerId="LiveId" clId="{B55804E8-0C9E-4387-8279-DBA762C40666}" dt="2024-06-13T15:20:58.981" v="3117" actId="1076"/>
        <pc:sldMkLst>
          <pc:docMk/>
          <pc:sldMk cId="4186462977" sldId="376"/>
        </pc:sldMkLst>
        <pc:spChg chg="mod">
          <ac:chgData name="brooke Istas" userId="b2413c8cadfa8ffa" providerId="LiveId" clId="{B55804E8-0C9E-4387-8279-DBA762C40666}" dt="2024-06-13T15:20:58.981" v="3117" actId="1076"/>
          <ac:spMkLst>
            <pc:docMk/>
            <pc:sldMk cId="4186462977" sldId="376"/>
            <ac:spMk id="9" creationId="{617F0D0B-8B8C-4B12-9F77-0299CAC09DA0}"/>
          </ac:spMkLst>
        </pc:spChg>
        <pc:spChg chg="mod">
          <ac:chgData name="brooke Istas" userId="b2413c8cadfa8ffa" providerId="LiveId" clId="{B55804E8-0C9E-4387-8279-DBA762C40666}" dt="2024-06-13T15:20:56.516" v="3115" actId="1076"/>
          <ac:spMkLst>
            <pc:docMk/>
            <pc:sldMk cId="4186462977" sldId="376"/>
            <ac:spMk id="11" creationId="{D83D527F-2BC6-0742-EBE2-AA6F3E897A8E}"/>
          </ac:spMkLst>
        </pc:spChg>
      </pc:sldChg>
      <pc:sldChg chg="modAnim">
        <pc:chgData name="brooke Istas" userId="b2413c8cadfa8ffa" providerId="LiveId" clId="{B55804E8-0C9E-4387-8279-DBA762C40666}" dt="2024-06-13T15:14:53.313" v="3066"/>
        <pc:sldMkLst>
          <pc:docMk/>
          <pc:sldMk cId="764616693" sldId="377"/>
        </pc:sldMkLst>
      </pc:sldChg>
      <pc:sldChg chg="del">
        <pc:chgData name="brooke Istas" userId="b2413c8cadfa8ffa" providerId="LiveId" clId="{B55804E8-0C9E-4387-8279-DBA762C40666}" dt="2024-06-13T15:18:23.817" v="3083" actId="2696"/>
        <pc:sldMkLst>
          <pc:docMk/>
          <pc:sldMk cId="1983581719" sldId="378"/>
        </pc:sldMkLst>
      </pc:sldChg>
      <pc:sldChg chg="modSp modAnim">
        <pc:chgData name="brooke Istas" userId="b2413c8cadfa8ffa" providerId="LiveId" clId="{B55804E8-0C9E-4387-8279-DBA762C40666}" dt="2024-06-13T15:16:51.589" v="3078"/>
        <pc:sldMkLst>
          <pc:docMk/>
          <pc:sldMk cId="3260150402" sldId="379"/>
        </pc:sldMkLst>
        <pc:spChg chg="mod">
          <ac:chgData name="brooke Istas" userId="b2413c8cadfa8ffa" providerId="LiveId" clId="{B55804E8-0C9E-4387-8279-DBA762C40666}" dt="2024-06-13T15:16:43.086" v="3076" actId="20578"/>
          <ac:spMkLst>
            <pc:docMk/>
            <pc:sldMk cId="3260150402" sldId="379"/>
            <ac:spMk id="3" creationId="{A4D9A667-DDC4-C490-F7E0-12BA7C0F1E96}"/>
          </ac:spMkLst>
        </pc:spChg>
      </pc:sldChg>
      <pc:sldChg chg="modAnim">
        <pc:chgData name="brooke Istas" userId="b2413c8cadfa8ffa" providerId="LiveId" clId="{B55804E8-0C9E-4387-8279-DBA762C40666}" dt="2024-06-13T15:17:15.661" v="3080"/>
        <pc:sldMkLst>
          <pc:docMk/>
          <pc:sldMk cId="743914451" sldId="380"/>
        </pc:sldMkLst>
      </pc:sldChg>
      <pc:sldChg chg="modAnim">
        <pc:chgData name="brooke Istas" userId="b2413c8cadfa8ffa" providerId="LiveId" clId="{B55804E8-0C9E-4387-8279-DBA762C40666}" dt="2024-06-13T15:17:50.605" v="3081"/>
        <pc:sldMkLst>
          <pc:docMk/>
          <pc:sldMk cId="3236774961" sldId="381"/>
        </pc:sldMkLst>
      </pc:sldChg>
      <pc:sldChg chg="modAnim">
        <pc:chgData name="brooke Istas" userId="b2413c8cadfa8ffa" providerId="LiveId" clId="{B55804E8-0C9E-4387-8279-DBA762C40666}" dt="2024-06-13T15:18:00.633" v="3082"/>
        <pc:sldMkLst>
          <pc:docMk/>
          <pc:sldMk cId="1566145324" sldId="382"/>
        </pc:sldMkLst>
      </pc:sldChg>
      <pc:sldChg chg="modAnim">
        <pc:chgData name="brooke Istas" userId="b2413c8cadfa8ffa" providerId="LiveId" clId="{B55804E8-0C9E-4387-8279-DBA762C40666}" dt="2024-06-13T15:26:09.698" v="3186"/>
        <pc:sldMkLst>
          <pc:docMk/>
          <pc:sldMk cId="3785848173" sldId="383"/>
        </pc:sldMkLst>
      </pc:sldChg>
      <pc:sldChg chg="modAnim">
        <pc:chgData name="brooke Istas" userId="b2413c8cadfa8ffa" providerId="LiveId" clId="{B55804E8-0C9E-4387-8279-DBA762C40666}" dt="2024-06-13T15:18:32.964" v="3084"/>
        <pc:sldMkLst>
          <pc:docMk/>
          <pc:sldMk cId="460164440" sldId="385"/>
        </pc:sldMkLst>
      </pc:sldChg>
      <pc:sldChg chg="modAnim">
        <pc:chgData name="brooke Istas" userId="b2413c8cadfa8ffa" providerId="LiveId" clId="{B55804E8-0C9E-4387-8279-DBA762C40666}" dt="2024-06-13T15:20:46.988" v="3113"/>
        <pc:sldMkLst>
          <pc:docMk/>
          <pc:sldMk cId="1586739854" sldId="386"/>
        </pc:sldMkLst>
      </pc:sldChg>
      <pc:sldChg chg="modAnim">
        <pc:chgData name="brooke Istas" userId="b2413c8cadfa8ffa" providerId="LiveId" clId="{B55804E8-0C9E-4387-8279-DBA762C40666}" dt="2024-06-13T15:21:05.338" v="3118"/>
        <pc:sldMkLst>
          <pc:docMk/>
          <pc:sldMk cId="2852575077" sldId="387"/>
        </pc:sldMkLst>
      </pc:sldChg>
      <pc:sldChg chg="modAnim">
        <pc:chgData name="brooke Istas" userId="b2413c8cadfa8ffa" providerId="LiveId" clId="{B55804E8-0C9E-4387-8279-DBA762C40666}" dt="2024-06-13T15:21:14.222" v="3119"/>
        <pc:sldMkLst>
          <pc:docMk/>
          <pc:sldMk cId="3336433394" sldId="388"/>
        </pc:sldMkLst>
      </pc:sldChg>
      <pc:sldChg chg="modSp mod">
        <pc:chgData name="brooke Istas" userId="b2413c8cadfa8ffa" providerId="LiveId" clId="{B55804E8-0C9E-4387-8279-DBA762C40666}" dt="2024-06-13T15:22:16.101" v="3171" actId="20577"/>
        <pc:sldMkLst>
          <pc:docMk/>
          <pc:sldMk cId="1210825928" sldId="391"/>
        </pc:sldMkLst>
        <pc:spChg chg="mod">
          <ac:chgData name="brooke Istas" userId="b2413c8cadfa8ffa" providerId="LiveId" clId="{B55804E8-0C9E-4387-8279-DBA762C40666}" dt="2024-06-13T15:22:16.101" v="3171" actId="20577"/>
          <ac:spMkLst>
            <pc:docMk/>
            <pc:sldMk cId="1210825928" sldId="391"/>
            <ac:spMk id="3" creationId="{297EFE1F-0000-1CCD-BBA4-891E5D6D54ED}"/>
          </ac:spMkLst>
        </pc:spChg>
      </pc:sldChg>
      <pc:sldChg chg="addSp modSp add mod setBg">
        <pc:chgData name="brooke Istas" userId="b2413c8cadfa8ffa" providerId="LiveId" clId="{B55804E8-0C9E-4387-8279-DBA762C40666}" dt="2024-06-13T15:12:24.831" v="2966" actId="27636"/>
        <pc:sldMkLst>
          <pc:docMk/>
          <pc:sldMk cId="4166955563" sldId="392"/>
        </pc:sldMkLst>
        <pc:spChg chg="add mod">
          <ac:chgData name="brooke Istas" userId="b2413c8cadfa8ffa" providerId="LiveId" clId="{B55804E8-0C9E-4387-8279-DBA762C40666}" dt="2024-06-13T15:12:24.831" v="2966" actId="27636"/>
          <ac:spMkLst>
            <pc:docMk/>
            <pc:sldMk cId="4166955563" sldId="392"/>
            <ac:spMk id="2" creationId="{B72BF94C-1C0A-488F-9B97-5B8801C943E4}"/>
          </ac:spMkLst>
        </pc:spChg>
        <pc:spChg chg="add mod">
          <ac:chgData name="brooke Istas" userId="b2413c8cadfa8ffa" providerId="LiveId" clId="{B55804E8-0C9E-4387-8279-DBA762C40666}" dt="2024-06-13T15:12:24.733" v="2955"/>
          <ac:spMkLst>
            <pc:docMk/>
            <pc:sldMk cId="4166955563" sldId="392"/>
            <ac:spMk id="9" creationId="{D8740374-5FC4-4C57-BAB2-8BBB4F360AB8}"/>
          </ac:spMkLst>
        </pc:spChg>
        <pc:spChg chg="add mod">
          <ac:chgData name="brooke Istas" userId="b2413c8cadfa8ffa" providerId="LiveId" clId="{B55804E8-0C9E-4387-8279-DBA762C40666}" dt="2024-06-13T15:12:24.753" v="2965"/>
          <ac:spMkLst>
            <pc:docMk/>
            <pc:sldMk cId="4166955563" sldId="392"/>
            <ac:spMk id="10" creationId="{A4E6B2B3-28B9-4893-8F31-24557C6D4D3A}"/>
          </ac:spMkLst>
        </pc:spChg>
        <pc:picChg chg="add mod">
          <ac:chgData name="brooke Istas" userId="b2413c8cadfa8ffa" providerId="LiveId" clId="{B55804E8-0C9E-4387-8279-DBA762C40666}" dt="2024-06-13T15:12:24.596" v="2943"/>
          <ac:picMkLst>
            <pc:docMk/>
            <pc:sldMk cId="4166955563" sldId="392"/>
            <ac:picMk id="4" creationId="{E2CD54C9-E2A1-4CE5-A246-C6425CCBD4DC}"/>
          </ac:picMkLst>
        </pc:picChg>
        <pc:picChg chg="add mod">
          <ac:chgData name="brooke Istas" userId="b2413c8cadfa8ffa" providerId="LiveId" clId="{B55804E8-0C9E-4387-8279-DBA762C40666}" dt="2024-06-13T15:12:24.636" v="2945"/>
          <ac:picMkLst>
            <pc:docMk/>
            <pc:sldMk cId="4166955563" sldId="392"/>
            <ac:picMk id="6" creationId="{321F8DC0-E399-4B6C-B297-2E7249A15238}"/>
          </ac:picMkLst>
        </pc:picChg>
        <pc:picChg chg="add mod">
          <ac:chgData name="brooke Istas" userId="b2413c8cadfa8ffa" providerId="LiveId" clId="{B55804E8-0C9E-4387-8279-DBA762C40666}" dt="2024-06-13T15:12:24.725" v="2947"/>
          <ac:picMkLst>
            <pc:docMk/>
            <pc:sldMk cId="4166955563" sldId="392"/>
            <ac:picMk id="8" creationId="{71EE87AF-2A01-49AD-A861-024608F660CE}"/>
          </ac:picMkLst>
        </pc:picChg>
      </pc:sldChg>
      <pc:sldChg chg="addSp modSp add mod setBg">
        <pc:chgData name="brooke Istas" userId="b2413c8cadfa8ffa" providerId="LiveId" clId="{B55804E8-0C9E-4387-8279-DBA762C40666}" dt="2024-06-13T15:21:54.588" v="3158" actId="27636"/>
        <pc:sldMkLst>
          <pc:docMk/>
          <pc:sldMk cId="2600797586" sldId="393"/>
        </pc:sldMkLst>
        <pc:spChg chg="add mod">
          <ac:chgData name="brooke Istas" userId="b2413c8cadfa8ffa" providerId="LiveId" clId="{B55804E8-0C9E-4387-8279-DBA762C40666}" dt="2024-06-13T15:21:54.588" v="3158" actId="27636"/>
          <ac:spMkLst>
            <pc:docMk/>
            <pc:sldMk cId="2600797586" sldId="393"/>
            <ac:spMk id="2" creationId="{753A9B00-24E8-46BB-9D78-06116B02763E}"/>
          </ac:spMkLst>
        </pc:spChg>
        <pc:spChg chg="add mod">
          <ac:chgData name="brooke Istas" userId="b2413c8cadfa8ffa" providerId="LiveId" clId="{B55804E8-0C9E-4387-8279-DBA762C40666}" dt="2024-06-13T15:21:54.549" v="3147"/>
          <ac:spMkLst>
            <pc:docMk/>
            <pc:sldMk cId="2600797586" sldId="393"/>
            <ac:spMk id="9" creationId="{0740AEE0-A496-48F8-8A82-03C0EFD4BD62}"/>
          </ac:spMkLst>
        </pc:spChg>
        <pc:spChg chg="add mod">
          <ac:chgData name="brooke Istas" userId="b2413c8cadfa8ffa" providerId="LiveId" clId="{B55804E8-0C9E-4387-8279-DBA762C40666}" dt="2024-06-13T15:21:54.559" v="3157"/>
          <ac:spMkLst>
            <pc:docMk/>
            <pc:sldMk cId="2600797586" sldId="393"/>
            <ac:spMk id="10" creationId="{5EAAD2D9-68EB-4723-8744-E25EADB986BD}"/>
          </ac:spMkLst>
        </pc:spChg>
        <pc:picChg chg="add mod">
          <ac:chgData name="brooke Istas" userId="b2413c8cadfa8ffa" providerId="LiveId" clId="{B55804E8-0C9E-4387-8279-DBA762C40666}" dt="2024-06-13T15:21:54.461" v="3135"/>
          <ac:picMkLst>
            <pc:docMk/>
            <pc:sldMk cId="2600797586" sldId="393"/>
            <ac:picMk id="4" creationId="{454C07EB-093F-4BCB-9255-4012FFC80908}"/>
          </ac:picMkLst>
        </pc:picChg>
        <pc:picChg chg="add mod">
          <ac:chgData name="brooke Istas" userId="b2413c8cadfa8ffa" providerId="LiveId" clId="{B55804E8-0C9E-4387-8279-DBA762C40666}" dt="2024-06-13T15:21:54.497" v="3137"/>
          <ac:picMkLst>
            <pc:docMk/>
            <pc:sldMk cId="2600797586" sldId="393"/>
            <ac:picMk id="6" creationId="{02049CAD-6E29-45B0-938F-0F6E9DD79733}"/>
          </ac:picMkLst>
        </pc:picChg>
        <pc:picChg chg="add mod">
          <ac:chgData name="brooke Istas" userId="b2413c8cadfa8ffa" providerId="LiveId" clId="{B55804E8-0C9E-4387-8279-DBA762C40666}" dt="2024-06-13T15:21:54.542" v="3139"/>
          <ac:picMkLst>
            <pc:docMk/>
            <pc:sldMk cId="2600797586" sldId="393"/>
            <ac:picMk id="8" creationId="{E144A3CA-0235-4F2F-B217-C4E58D249283}"/>
          </ac:picMkLst>
        </pc:picChg>
      </pc:sldChg>
      <pc:sldChg chg="modSp new mod">
        <pc:chgData name="brooke Istas" userId="b2413c8cadfa8ffa" providerId="LiveId" clId="{B55804E8-0C9E-4387-8279-DBA762C40666}" dt="2024-06-14T13:29:30.066" v="3288" actId="5793"/>
        <pc:sldMkLst>
          <pc:docMk/>
          <pc:sldMk cId="3075974594" sldId="394"/>
        </pc:sldMkLst>
        <pc:spChg chg="mod">
          <ac:chgData name="brooke Istas" userId="b2413c8cadfa8ffa" providerId="LiveId" clId="{B55804E8-0C9E-4387-8279-DBA762C40666}" dt="2024-06-14T13:29:30.066" v="3288" actId="5793"/>
          <ac:spMkLst>
            <pc:docMk/>
            <pc:sldMk cId="3075974594" sldId="394"/>
            <ac:spMk id="2" creationId="{E15FCE6E-656A-4CF3-A2A3-BC81DCBD16C6}"/>
          </ac:spMkLst>
        </pc:spChg>
        <pc:spChg chg="mod">
          <ac:chgData name="brooke Istas" userId="b2413c8cadfa8ffa" providerId="LiveId" clId="{B55804E8-0C9E-4387-8279-DBA762C40666}" dt="2024-06-14T13:28:45.753" v="3203" actId="20577"/>
          <ac:spMkLst>
            <pc:docMk/>
            <pc:sldMk cId="3075974594" sldId="394"/>
            <ac:spMk id="3" creationId="{F6753DF6-62C9-45B2-821C-FE50648FEA6B}"/>
          </ac:spMkLst>
        </pc:spChg>
      </pc:sldChg>
      <pc:sldChg chg="addSp delSp modSp new mod modClrScheme modAnim chgLayout">
        <pc:chgData name="brooke Istas" userId="b2413c8cadfa8ffa" providerId="LiveId" clId="{B55804E8-0C9E-4387-8279-DBA762C40666}" dt="2024-06-14T16:27:15.534" v="11231"/>
        <pc:sldMkLst>
          <pc:docMk/>
          <pc:sldMk cId="3487443557" sldId="395"/>
        </pc:sldMkLst>
        <pc:spChg chg="del mod ord">
          <ac:chgData name="brooke Istas" userId="b2413c8cadfa8ffa" providerId="LiveId" clId="{B55804E8-0C9E-4387-8279-DBA762C40666}" dt="2024-06-14T13:29:47.741" v="3290" actId="700"/>
          <ac:spMkLst>
            <pc:docMk/>
            <pc:sldMk cId="3487443557" sldId="395"/>
            <ac:spMk id="2" creationId="{F64B6A04-B43A-4209-BE90-2231EA16C9F1}"/>
          </ac:spMkLst>
        </pc:spChg>
        <pc:spChg chg="del mod ord">
          <ac:chgData name="brooke Istas" userId="b2413c8cadfa8ffa" providerId="LiveId" clId="{B55804E8-0C9E-4387-8279-DBA762C40666}" dt="2024-06-14T13:29:47.741" v="3290" actId="700"/>
          <ac:spMkLst>
            <pc:docMk/>
            <pc:sldMk cId="3487443557" sldId="395"/>
            <ac:spMk id="3" creationId="{98A7B409-096B-4ACA-85CA-FD0B635193E1}"/>
          </ac:spMkLst>
        </pc:spChg>
        <pc:spChg chg="add mod ord">
          <ac:chgData name="brooke Istas" userId="b2413c8cadfa8ffa" providerId="LiveId" clId="{B55804E8-0C9E-4387-8279-DBA762C40666}" dt="2024-06-14T13:30:41.272" v="3299" actId="20577"/>
          <ac:spMkLst>
            <pc:docMk/>
            <pc:sldMk cId="3487443557" sldId="395"/>
            <ac:spMk id="4" creationId="{C3788E3C-94DC-4582-8A0C-B8361E67F44F}"/>
          </ac:spMkLst>
        </pc:spChg>
        <pc:spChg chg="add mod ord">
          <ac:chgData name="brooke Istas" userId="b2413c8cadfa8ffa" providerId="LiveId" clId="{B55804E8-0C9E-4387-8279-DBA762C40666}" dt="2024-06-14T13:32:16.929" v="3544" actId="20577"/>
          <ac:spMkLst>
            <pc:docMk/>
            <pc:sldMk cId="3487443557" sldId="395"/>
            <ac:spMk id="5" creationId="{E9CB9B1F-AB78-4D28-90D0-37F26719B2CF}"/>
          </ac:spMkLst>
        </pc:spChg>
        <pc:spChg chg="add del mod ord">
          <ac:chgData name="brooke Istas" userId="b2413c8cadfa8ffa" providerId="LiveId" clId="{B55804E8-0C9E-4387-8279-DBA762C40666}" dt="2024-06-14T13:30:33.224" v="3291" actId="931"/>
          <ac:spMkLst>
            <pc:docMk/>
            <pc:sldMk cId="3487443557" sldId="395"/>
            <ac:spMk id="6" creationId="{26D67CC9-BDF8-4947-AAB1-A76959B5E6FD}"/>
          </ac:spMkLst>
        </pc:spChg>
        <pc:spChg chg="add mod">
          <ac:chgData name="brooke Istas" userId="b2413c8cadfa8ffa" providerId="LiveId" clId="{B55804E8-0C9E-4387-8279-DBA762C40666}" dt="2024-06-14T13:30:33.224" v="3291" actId="931"/>
          <ac:spMkLst>
            <pc:docMk/>
            <pc:sldMk cId="3487443557" sldId="395"/>
            <ac:spMk id="9" creationId="{E2C39879-9884-489E-85B0-97EF838929CA}"/>
          </ac:spMkLst>
        </pc:spChg>
        <pc:picChg chg="add mod">
          <ac:chgData name="brooke Istas" userId="b2413c8cadfa8ffa" providerId="LiveId" clId="{B55804E8-0C9E-4387-8279-DBA762C40666}" dt="2024-06-14T13:30:33.224" v="3291" actId="931"/>
          <ac:picMkLst>
            <pc:docMk/>
            <pc:sldMk cId="3487443557" sldId="395"/>
            <ac:picMk id="8" creationId="{5EC070C2-20B7-4799-8F24-F15E4CB1270B}"/>
          </ac:picMkLst>
        </pc:picChg>
      </pc:sldChg>
      <pc:sldChg chg="modSp new mod">
        <pc:chgData name="brooke Istas" userId="b2413c8cadfa8ffa" providerId="LiveId" clId="{B55804E8-0C9E-4387-8279-DBA762C40666}" dt="2024-06-14T14:04:32.410" v="6589" actId="20578"/>
        <pc:sldMkLst>
          <pc:docMk/>
          <pc:sldMk cId="903120886" sldId="396"/>
        </pc:sldMkLst>
        <pc:spChg chg="mod">
          <ac:chgData name="brooke Istas" userId="b2413c8cadfa8ffa" providerId="LiveId" clId="{B55804E8-0C9E-4387-8279-DBA762C40666}" dt="2024-06-14T14:04:32.410" v="6589" actId="20578"/>
          <ac:spMkLst>
            <pc:docMk/>
            <pc:sldMk cId="903120886" sldId="396"/>
            <ac:spMk id="2" creationId="{B4AE681A-5DA2-4CE5-8684-9D7856B33022}"/>
          </ac:spMkLst>
        </pc:spChg>
        <pc:spChg chg="mod">
          <ac:chgData name="brooke Istas" userId="b2413c8cadfa8ffa" providerId="LiveId" clId="{B55804E8-0C9E-4387-8279-DBA762C40666}" dt="2024-06-14T13:43:08.074" v="4389" actId="313"/>
          <ac:spMkLst>
            <pc:docMk/>
            <pc:sldMk cId="903120886" sldId="396"/>
            <ac:spMk id="3" creationId="{4DE7A3BD-DC38-4DC0-9B04-A62C1EA69358}"/>
          </ac:spMkLst>
        </pc:spChg>
      </pc:sldChg>
      <pc:sldChg chg="modSp add mod ord modAnim">
        <pc:chgData name="brooke Istas" userId="b2413c8cadfa8ffa" providerId="LiveId" clId="{B55804E8-0C9E-4387-8279-DBA762C40666}" dt="2024-06-14T13:41:50.618" v="4364" actId="20577"/>
        <pc:sldMkLst>
          <pc:docMk/>
          <pc:sldMk cId="2313288309" sldId="397"/>
        </pc:sldMkLst>
        <pc:spChg chg="mod">
          <ac:chgData name="brooke Istas" userId="b2413c8cadfa8ffa" providerId="LiveId" clId="{B55804E8-0C9E-4387-8279-DBA762C40666}" dt="2024-06-14T13:35:30.330" v="3667" actId="20577"/>
          <ac:spMkLst>
            <pc:docMk/>
            <pc:sldMk cId="2313288309" sldId="397"/>
            <ac:spMk id="2" creationId="{C6D2C8D1-AB76-47F6-D799-58C5A4D82801}"/>
          </ac:spMkLst>
        </pc:spChg>
        <pc:spChg chg="mod">
          <ac:chgData name="brooke Istas" userId="b2413c8cadfa8ffa" providerId="LiveId" clId="{B55804E8-0C9E-4387-8279-DBA762C40666}" dt="2024-06-14T13:41:50.618" v="4364" actId="20577"/>
          <ac:spMkLst>
            <pc:docMk/>
            <pc:sldMk cId="2313288309" sldId="397"/>
            <ac:spMk id="9" creationId="{9708748C-57B0-449A-736C-E0ED2C42F177}"/>
          </ac:spMkLst>
        </pc:spChg>
      </pc:sldChg>
      <pc:sldChg chg="modSp new mod modAnim">
        <pc:chgData name="brooke Istas" userId="b2413c8cadfa8ffa" providerId="LiveId" clId="{B55804E8-0C9E-4387-8279-DBA762C40666}" dt="2024-06-14T13:49:10.164" v="5175" actId="20577"/>
        <pc:sldMkLst>
          <pc:docMk/>
          <pc:sldMk cId="2100975235" sldId="398"/>
        </pc:sldMkLst>
        <pc:spChg chg="mod">
          <ac:chgData name="brooke Istas" userId="b2413c8cadfa8ffa" providerId="LiveId" clId="{B55804E8-0C9E-4387-8279-DBA762C40666}" dt="2024-06-14T13:49:10.164" v="5175" actId="20577"/>
          <ac:spMkLst>
            <pc:docMk/>
            <pc:sldMk cId="2100975235" sldId="398"/>
            <ac:spMk id="2" creationId="{632F16FB-AE06-435B-9E9E-B5CA13A0525E}"/>
          </ac:spMkLst>
        </pc:spChg>
        <pc:spChg chg="mod">
          <ac:chgData name="brooke Istas" userId="b2413c8cadfa8ffa" providerId="LiveId" clId="{B55804E8-0C9E-4387-8279-DBA762C40666}" dt="2024-06-14T13:45:48.619" v="4787" actId="20577"/>
          <ac:spMkLst>
            <pc:docMk/>
            <pc:sldMk cId="2100975235" sldId="398"/>
            <ac:spMk id="3" creationId="{CDB8EE84-4DBE-4745-8FF3-69864D8DB3E4}"/>
          </ac:spMkLst>
        </pc:spChg>
      </pc:sldChg>
      <pc:sldChg chg="modSp new mod modAnim">
        <pc:chgData name="brooke Istas" userId="b2413c8cadfa8ffa" providerId="LiveId" clId="{B55804E8-0C9E-4387-8279-DBA762C40666}" dt="2024-06-14T16:26:15.397" v="11222"/>
        <pc:sldMkLst>
          <pc:docMk/>
          <pc:sldMk cId="419447961" sldId="399"/>
        </pc:sldMkLst>
        <pc:spChg chg="mod">
          <ac:chgData name="brooke Istas" userId="b2413c8cadfa8ffa" providerId="LiveId" clId="{B55804E8-0C9E-4387-8279-DBA762C40666}" dt="2024-06-14T13:55:31.101" v="6009" actId="14100"/>
          <ac:spMkLst>
            <pc:docMk/>
            <pc:sldMk cId="419447961" sldId="399"/>
            <ac:spMk id="2" creationId="{63E53422-E430-4199-B3CE-CCCB889B57D0}"/>
          </ac:spMkLst>
        </pc:spChg>
        <pc:spChg chg="mod">
          <ac:chgData name="brooke Istas" userId="b2413c8cadfa8ffa" providerId="LiveId" clId="{B55804E8-0C9E-4387-8279-DBA762C40666}" dt="2024-06-14T13:50:46.387" v="5308" actId="20577"/>
          <ac:spMkLst>
            <pc:docMk/>
            <pc:sldMk cId="419447961" sldId="399"/>
            <ac:spMk id="3" creationId="{8B9F9640-3E85-4547-AE29-1258D16BB7A8}"/>
          </ac:spMkLst>
        </pc:spChg>
      </pc:sldChg>
      <pc:sldChg chg="modSp new mod">
        <pc:chgData name="brooke Istas" userId="b2413c8cadfa8ffa" providerId="LiveId" clId="{B55804E8-0C9E-4387-8279-DBA762C40666}" dt="2024-06-14T13:57:35.322" v="6276" actId="313"/>
        <pc:sldMkLst>
          <pc:docMk/>
          <pc:sldMk cId="3256312762" sldId="400"/>
        </pc:sldMkLst>
        <pc:spChg chg="mod">
          <ac:chgData name="brooke Istas" userId="b2413c8cadfa8ffa" providerId="LiveId" clId="{B55804E8-0C9E-4387-8279-DBA762C40666}" dt="2024-06-14T13:57:31.213" v="6275" actId="20577"/>
          <ac:spMkLst>
            <pc:docMk/>
            <pc:sldMk cId="3256312762" sldId="400"/>
            <ac:spMk id="2" creationId="{E2028A7B-6780-43F0-B140-83CA06B0504E}"/>
          </ac:spMkLst>
        </pc:spChg>
        <pc:spChg chg="mod">
          <ac:chgData name="brooke Istas" userId="b2413c8cadfa8ffa" providerId="LiveId" clId="{B55804E8-0C9E-4387-8279-DBA762C40666}" dt="2024-06-14T13:57:35.322" v="6276" actId="313"/>
          <ac:spMkLst>
            <pc:docMk/>
            <pc:sldMk cId="3256312762" sldId="400"/>
            <ac:spMk id="3" creationId="{F3ACD134-5238-4A46-8CB6-B28102B82104}"/>
          </ac:spMkLst>
        </pc:spChg>
      </pc:sldChg>
      <pc:sldChg chg="modSp new mod modAnim">
        <pc:chgData name="brooke Istas" userId="b2413c8cadfa8ffa" providerId="LiveId" clId="{B55804E8-0C9E-4387-8279-DBA762C40666}" dt="2024-06-14T16:26:22.387" v="11223"/>
        <pc:sldMkLst>
          <pc:docMk/>
          <pc:sldMk cId="1484284430" sldId="401"/>
        </pc:sldMkLst>
        <pc:spChg chg="mod">
          <ac:chgData name="brooke Istas" userId="b2413c8cadfa8ffa" providerId="LiveId" clId="{B55804E8-0C9E-4387-8279-DBA762C40666}" dt="2024-06-14T14:04:19.125" v="6588" actId="20577"/>
          <ac:spMkLst>
            <pc:docMk/>
            <pc:sldMk cId="1484284430" sldId="401"/>
            <ac:spMk id="2" creationId="{23C7DB5D-7AF0-4CCE-A377-DBE638B25C94}"/>
          </ac:spMkLst>
        </pc:spChg>
        <pc:spChg chg="mod">
          <ac:chgData name="brooke Istas" userId="b2413c8cadfa8ffa" providerId="LiveId" clId="{B55804E8-0C9E-4387-8279-DBA762C40666}" dt="2024-06-14T13:58:11.349" v="6307" actId="20577"/>
          <ac:spMkLst>
            <pc:docMk/>
            <pc:sldMk cId="1484284430" sldId="401"/>
            <ac:spMk id="3" creationId="{FE95586B-980D-4739-AD8A-09C9E39BA4CF}"/>
          </ac:spMkLst>
        </pc:spChg>
      </pc:sldChg>
      <pc:sldChg chg="addSp modSp add mod modAnim">
        <pc:chgData name="brooke Istas" userId="b2413c8cadfa8ffa" providerId="LiveId" clId="{B55804E8-0C9E-4387-8279-DBA762C40666}" dt="2024-06-14T16:26:28.314" v="11224"/>
        <pc:sldMkLst>
          <pc:docMk/>
          <pc:sldMk cId="1139834668" sldId="402"/>
        </pc:sldMkLst>
        <pc:spChg chg="mod">
          <ac:chgData name="brooke Istas" userId="b2413c8cadfa8ffa" providerId="LiveId" clId="{B55804E8-0C9E-4387-8279-DBA762C40666}" dt="2024-06-14T14:06:01.670" v="6657" actId="20577"/>
          <ac:spMkLst>
            <pc:docMk/>
            <pc:sldMk cId="1139834668" sldId="402"/>
            <ac:spMk id="2" creationId="{23C7DB5D-7AF0-4CCE-A377-DBE638B25C94}"/>
          </ac:spMkLst>
        </pc:spChg>
        <pc:spChg chg="mod">
          <ac:chgData name="brooke Istas" userId="b2413c8cadfa8ffa" providerId="LiveId" clId="{B55804E8-0C9E-4387-8279-DBA762C40666}" dt="2024-06-14T14:04:55.735" v="6592" actId="5793"/>
          <ac:spMkLst>
            <pc:docMk/>
            <pc:sldMk cId="1139834668" sldId="402"/>
            <ac:spMk id="3" creationId="{FE95586B-980D-4739-AD8A-09C9E39BA4CF}"/>
          </ac:spMkLst>
        </pc:spChg>
        <pc:spChg chg="add mod">
          <ac:chgData name="brooke Istas" userId="b2413c8cadfa8ffa" providerId="LiveId" clId="{B55804E8-0C9E-4387-8279-DBA762C40666}" dt="2024-06-14T14:06:24.695" v="6669" actId="20577"/>
          <ac:spMkLst>
            <pc:docMk/>
            <pc:sldMk cId="1139834668" sldId="402"/>
            <ac:spMk id="4" creationId="{36E5D4D1-B99A-44CE-B4F6-3B3A0A2B8482}"/>
          </ac:spMkLst>
        </pc:spChg>
      </pc:sldChg>
      <pc:sldChg chg="modSp new mod modAnim">
        <pc:chgData name="brooke Istas" userId="b2413c8cadfa8ffa" providerId="LiveId" clId="{B55804E8-0C9E-4387-8279-DBA762C40666}" dt="2024-06-14T16:26:39.538" v="11225"/>
        <pc:sldMkLst>
          <pc:docMk/>
          <pc:sldMk cId="2184910189" sldId="403"/>
        </pc:sldMkLst>
        <pc:spChg chg="mod">
          <ac:chgData name="brooke Istas" userId="b2413c8cadfa8ffa" providerId="LiveId" clId="{B55804E8-0C9E-4387-8279-DBA762C40666}" dt="2024-06-14T14:10:47.886" v="7297" actId="20577"/>
          <ac:spMkLst>
            <pc:docMk/>
            <pc:sldMk cId="2184910189" sldId="403"/>
            <ac:spMk id="2" creationId="{FF7A129B-55D2-4A97-B31C-54EB25AE0F05}"/>
          </ac:spMkLst>
        </pc:spChg>
        <pc:spChg chg="mod">
          <ac:chgData name="brooke Istas" userId="b2413c8cadfa8ffa" providerId="LiveId" clId="{B55804E8-0C9E-4387-8279-DBA762C40666}" dt="2024-06-14T14:07:13.549" v="6722" actId="20577"/>
          <ac:spMkLst>
            <pc:docMk/>
            <pc:sldMk cId="2184910189" sldId="403"/>
            <ac:spMk id="3" creationId="{1E7B5338-4BBC-4D9F-819F-E4B1F8E06853}"/>
          </ac:spMkLst>
        </pc:spChg>
      </pc:sldChg>
      <pc:sldChg chg="modSp add mod modAnim">
        <pc:chgData name="brooke Istas" userId="b2413c8cadfa8ffa" providerId="LiveId" clId="{B55804E8-0C9E-4387-8279-DBA762C40666}" dt="2024-06-14T16:26:45.562" v="11226"/>
        <pc:sldMkLst>
          <pc:docMk/>
          <pc:sldMk cId="3635087418" sldId="404"/>
        </pc:sldMkLst>
        <pc:spChg chg="mod">
          <ac:chgData name="brooke Istas" userId="b2413c8cadfa8ffa" providerId="LiveId" clId="{B55804E8-0C9E-4387-8279-DBA762C40666}" dt="2024-06-14T14:16:52.839" v="8203" actId="20577"/>
          <ac:spMkLst>
            <pc:docMk/>
            <pc:sldMk cId="3635087418" sldId="404"/>
            <ac:spMk id="2" creationId="{FF7A129B-55D2-4A97-B31C-54EB25AE0F05}"/>
          </ac:spMkLst>
        </pc:spChg>
        <pc:spChg chg="mod">
          <ac:chgData name="brooke Istas" userId="b2413c8cadfa8ffa" providerId="LiveId" clId="{B55804E8-0C9E-4387-8279-DBA762C40666}" dt="2024-06-14T14:11:21.583" v="7300" actId="5793"/>
          <ac:spMkLst>
            <pc:docMk/>
            <pc:sldMk cId="3635087418" sldId="404"/>
            <ac:spMk id="3" creationId="{1E7B5338-4BBC-4D9F-819F-E4B1F8E06853}"/>
          </ac:spMkLst>
        </pc:spChg>
      </pc:sldChg>
      <pc:sldChg chg="modSp add mod modAnim">
        <pc:chgData name="brooke Istas" userId="b2413c8cadfa8ffa" providerId="LiveId" clId="{B55804E8-0C9E-4387-8279-DBA762C40666}" dt="2024-06-14T16:26:50.052" v="11227"/>
        <pc:sldMkLst>
          <pc:docMk/>
          <pc:sldMk cId="3504584851" sldId="405"/>
        </pc:sldMkLst>
        <pc:spChg chg="mod">
          <ac:chgData name="brooke Istas" userId="b2413c8cadfa8ffa" providerId="LiveId" clId="{B55804E8-0C9E-4387-8279-DBA762C40666}" dt="2024-06-14T14:18:49.713" v="8475" actId="20577"/>
          <ac:spMkLst>
            <pc:docMk/>
            <pc:sldMk cId="3504584851" sldId="405"/>
            <ac:spMk id="2" creationId="{FF7A129B-55D2-4A97-B31C-54EB25AE0F05}"/>
          </ac:spMkLst>
        </pc:spChg>
        <pc:spChg chg="mod">
          <ac:chgData name="brooke Istas" userId="b2413c8cadfa8ffa" providerId="LiveId" clId="{B55804E8-0C9E-4387-8279-DBA762C40666}" dt="2024-06-14T14:17:23.952" v="8224" actId="20577"/>
          <ac:spMkLst>
            <pc:docMk/>
            <pc:sldMk cId="3504584851" sldId="405"/>
            <ac:spMk id="3" creationId="{1E7B5338-4BBC-4D9F-819F-E4B1F8E06853}"/>
          </ac:spMkLst>
        </pc:spChg>
      </pc:sldChg>
      <pc:sldChg chg="modSp add mod modAnim">
        <pc:chgData name="brooke Istas" userId="b2413c8cadfa8ffa" providerId="LiveId" clId="{B55804E8-0C9E-4387-8279-DBA762C40666}" dt="2024-06-14T16:26:54.673" v="11228"/>
        <pc:sldMkLst>
          <pc:docMk/>
          <pc:sldMk cId="2388820943" sldId="406"/>
        </pc:sldMkLst>
        <pc:spChg chg="mod">
          <ac:chgData name="brooke Istas" userId="b2413c8cadfa8ffa" providerId="LiveId" clId="{B55804E8-0C9E-4387-8279-DBA762C40666}" dt="2024-06-14T14:21:09.712" v="8741" actId="20577"/>
          <ac:spMkLst>
            <pc:docMk/>
            <pc:sldMk cId="2388820943" sldId="406"/>
            <ac:spMk id="2" creationId="{FF7A129B-55D2-4A97-B31C-54EB25AE0F05}"/>
          </ac:spMkLst>
        </pc:spChg>
        <pc:spChg chg="mod">
          <ac:chgData name="brooke Istas" userId="b2413c8cadfa8ffa" providerId="LiveId" clId="{B55804E8-0C9E-4387-8279-DBA762C40666}" dt="2024-06-14T14:19:10.847" v="8482" actId="20577"/>
          <ac:spMkLst>
            <pc:docMk/>
            <pc:sldMk cId="2388820943" sldId="406"/>
            <ac:spMk id="3" creationId="{1E7B5338-4BBC-4D9F-819F-E4B1F8E06853}"/>
          </ac:spMkLst>
        </pc:spChg>
      </pc:sldChg>
      <pc:sldChg chg="modSp new mod modClrScheme modAnim chgLayout">
        <pc:chgData name="brooke Istas" userId="b2413c8cadfa8ffa" providerId="LiveId" clId="{B55804E8-0C9E-4387-8279-DBA762C40666}" dt="2024-06-14T16:26:58.624" v="11229"/>
        <pc:sldMkLst>
          <pc:docMk/>
          <pc:sldMk cId="2980020435" sldId="407"/>
        </pc:sldMkLst>
        <pc:spChg chg="mod ord">
          <ac:chgData name="brooke Istas" userId="b2413c8cadfa8ffa" providerId="LiveId" clId="{B55804E8-0C9E-4387-8279-DBA762C40666}" dt="2024-06-14T14:24:35.625" v="8991" actId="700"/>
          <ac:spMkLst>
            <pc:docMk/>
            <pc:sldMk cId="2980020435" sldId="407"/>
            <ac:spMk id="2" creationId="{26CFB386-24B3-440D-820F-D962386E32EA}"/>
          </ac:spMkLst>
        </pc:spChg>
        <pc:spChg chg="mod ord">
          <ac:chgData name="brooke Istas" userId="b2413c8cadfa8ffa" providerId="LiveId" clId="{B55804E8-0C9E-4387-8279-DBA762C40666}" dt="2024-06-14T14:24:35.625" v="8991" actId="700"/>
          <ac:spMkLst>
            <pc:docMk/>
            <pc:sldMk cId="2980020435" sldId="407"/>
            <ac:spMk id="3" creationId="{FC588723-88B2-4A58-A027-678918F1AC1E}"/>
          </ac:spMkLst>
        </pc:spChg>
      </pc:sldChg>
      <pc:sldChg chg="addSp delSp modSp new mod modClrScheme chgLayout">
        <pc:chgData name="brooke Istas" userId="b2413c8cadfa8ffa" providerId="LiveId" clId="{B55804E8-0C9E-4387-8279-DBA762C40666}" dt="2024-06-14T14:25:20.977" v="9104" actId="20577"/>
        <pc:sldMkLst>
          <pc:docMk/>
          <pc:sldMk cId="4256017899" sldId="408"/>
        </pc:sldMkLst>
        <pc:spChg chg="del mod ord">
          <ac:chgData name="brooke Istas" userId="b2413c8cadfa8ffa" providerId="LiveId" clId="{B55804E8-0C9E-4387-8279-DBA762C40666}" dt="2024-06-14T14:24:44.679" v="8993" actId="700"/>
          <ac:spMkLst>
            <pc:docMk/>
            <pc:sldMk cId="4256017899" sldId="408"/>
            <ac:spMk id="2" creationId="{DA948015-2539-4DD9-B36D-C4FB536296BD}"/>
          </ac:spMkLst>
        </pc:spChg>
        <pc:spChg chg="del mod ord">
          <ac:chgData name="brooke Istas" userId="b2413c8cadfa8ffa" providerId="LiveId" clId="{B55804E8-0C9E-4387-8279-DBA762C40666}" dt="2024-06-14T14:24:44.679" v="8993" actId="700"/>
          <ac:spMkLst>
            <pc:docMk/>
            <pc:sldMk cId="4256017899" sldId="408"/>
            <ac:spMk id="3" creationId="{2CB12AE9-E2C7-4F03-ABE5-14AE76760AC6}"/>
          </ac:spMkLst>
        </pc:spChg>
        <pc:spChg chg="add mod ord">
          <ac:chgData name="brooke Istas" userId="b2413c8cadfa8ffa" providerId="LiveId" clId="{B55804E8-0C9E-4387-8279-DBA762C40666}" dt="2024-06-14T14:24:52.233" v="9003" actId="20577"/>
          <ac:spMkLst>
            <pc:docMk/>
            <pc:sldMk cId="4256017899" sldId="408"/>
            <ac:spMk id="4" creationId="{0856E891-7B34-440A-8BD1-D6EE63905F84}"/>
          </ac:spMkLst>
        </pc:spChg>
        <pc:spChg chg="add mod ord">
          <ac:chgData name="brooke Istas" userId="b2413c8cadfa8ffa" providerId="LiveId" clId="{B55804E8-0C9E-4387-8279-DBA762C40666}" dt="2024-06-14T14:25:20.977" v="9104" actId="20577"/>
          <ac:spMkLst>
            <pc:docMk/>
            <pc:sldMk cId="4256017899" sldId="408"/>
            <ac:spMk id="5" creationId="{7FB504E3-F854-4F7A-86E0-36A95B3BD0A6}"/>
          </ac:spMkLst>
        </pc:spChg>
      </pc:sldChg>
      <pc:sldChg chg="modSp new mod">
        <pc:chgData name="brooke Istas" userId="b2413c8cadfa8ffa" providerId="LiveId" clId="{B55804E8-0C9E-4387-8279-DBA762C40666}" dt="2024-06-14T14:46:32.844" v="9291" actId="20577"/>
        <pc:sldMkLst>
          <pc:docMk/>
          <pc:sldMk cId="2137038095" sldId="409"/>
        </pc:sldMkLst>
        <pc:spChg chg="mod">
          <ac:chgData name="brooke Istas" userId="b2413c8cadfa8ffa" providerId="LiveId" clId="{B55804E8-0C9E-4387-8279-DBA762C40666}" dt="2024-06-14T14:46:32.844" v="9291" actId="20577"/>
          <ac:spMkLst>
            <pc:docMk/>
            <pc:sldMk cId="2137038095" sldId="409"/>
            <ac:spMk id="2" creationId="{0FBA701C-545C-4F30-A0FE-66B0C999AACD}"/>
          </ac:spMkLst>
        </pc:spChg>
        <pc:spChg chg="mod">
          <ac:chgData name="brooke Istas" userId="b2413c8cadfa8ffa" providerId="LiveId" clId="{B55804E8-0C9E-4387-8279-DBA762C40666}" dt="2024-06-14T14:45:38.980" v="9117" actId="20577"/>
          <ac:spMkLst>
            <pc:docMk/>
            <pc:sldMk cId="2137038095" sldId="409"/>
            <ac:spMk id="3" creationId="{95FD0E03-2722-4964-890F-E3C835AFB0EB}"/>
          </ac:spMkLst>
        </pc:spChg>
      </pc:sldChg>
      <pc:sldChg chg="modSp new mod modAnim">
        <pc:chgData name="brooke Istas" userId="b2413c8cadfa8ffa" providerId="LiveId" clId="{B55804E8-0C9E-4387-8279-DBA762C40666}" dt="2024-06-14T16:27:05.444" v="11230"/>
        <pc:sldMkLst>
          <pc:docMk/>
          <pc:sldMk cId="3619628377" sldId="410"/>
        </pc:sldMkLst>
        <pc:spChg chg="mod">
          <ac:chgData name="brooke Istas" userId="b2413c8cadfa8ffa" providerId="LiveId" clId="{B55804E8-0C9E-4387-8279-DBA762C40666}" dt="2024-06-14T14:48:43.452" v="9737" actId="20577"/>
          <ac:spMkLst>
            <pc:docMk/>
            <pc:sldMk cId="3619628377" sldId="410"/>
            <ac:spMk id="2" creationId="{3570AFBC-5138-4D6E-A194-3CB649EDA74F}"/>
          </ac:spMkLst>
        </pc:spChg>
        <pc:spChg chg="mod">
          <ac:chgData name="brooke Istas" userId="b2413c8cadfa8ffa" providerId="LiveId" clId="{B55804E8-0C9E-4387-8279-DBA762C40666}" dt="2024-06-14T14:46:43.708" v="9299" actId="20577"/>
          <ac:spMkLst>
            <pc:docMk/>
            <pc:sldMk cId="3619628377" sldId="410"/>
            <ac:spMk id="3" creationId="{81B9E5C5-6CBD-4A79-8935-CC2BF5150F13}"/>
          </ac:spMkLst>
        </pc:spChg>
      </pc:sldChg>
      <pc:sldChg chg="addSp delSp modSp new mod">
        <pc:chgData name="brooke Istas" userId="b2413c8cadfa8ffa" providerId="LiveId" clId="{B55804E8-0C9E-4387-8279-DBA762C40666}" dt="2024-06-14T14:49:49.214" v="9758" actId="20577"/>
        <pc:sldMkLst>
          <pc:docMk/>
          <pc:sldMk cId="2239417526" sldId="411"/>
        </pc:sldMkLst>
        <pc:spChg chg="del">
          <ac:chgData name="brooke Istas" userId="b2413c8cadfa8ffa" providerId="LiveId" clId="{B55804E8-0C9E-4387-8279-DBA762C40666}" dt="2024-06-14T14:49:23.316" v="9739" actId="931"/>
          <ac:spMkLst>
            <pc:docMk/>
            <pc:sldMk cId="2239417526" sldId="411"/>
            <ac:spMk id="2" creationId="{BFF08E79-6E94-4F15-B5DD-B6F4742CCDB5}"/>
          </ac:spMkLst>
        </pc:spChg>
        <pc:spChg chg="del">
          <ac:chgData name="brooke Istas" userId="b2413c8cadfa8ffa" providerId="LiveId" clId="{B55804E8-0C9E-4387-8279-DBA762C40666}" dt="2024-06-14T14:49:35.859" v="9744" actId="21"/>
          <ac:spMkLst>
            <pc:docMk/>
            <pc:sldMk cId="2239417526" sldId="411"/>
            <ac:spMk id="3" creationId="{278E8903-7011-43D6-8179-2BF483ECB0F6}"/>
          </ac:spMkLst>
        </pc:spChg>
        <pc:spChg chg="add mod">
          <ac:chgData name="brooke Istas" userId="b2413c8cadfa8ffa" providerId="LiveId" clId="{B55804E8-0C9E-4387-8279-DBA762C40666}" dt="2024-06-14T14:49:49.214" v="9758" actId="20577"/>
          <ac:spMkLst>
            <pc:docMk/>
            <pc:sldMk cId="2239417526" sldId="411"/>
            <ac:spMk id="6" creationId="{8191495A-63BF-4F52-9593-98107541BE2A}"/>
          </ac:spMkLst>
        </pc:spChg>
        <pc:picChg chg="add mod">
          <ac:chgData name="brooke Istas" userId="b2413c8cadfa8ffa" providerId="LiveId" clId="{B55804E8-0C9E-4387-8279-DBA762C40666}" dt="2024-06-14T14:49:37.659" v="9745" actId="1076"/>
          <ac:picMkLst>
            <pc:docMk/>
            <pc:sldMk cId="2239417526" sldId="411"/>
            <ac:picMk id="5" creationId="{CB47B340-6A54-45D5-A516-AB3E04CC470D}"/>
          </ac:picMkLst>
        </pc:picChg>
      </pc:sldChg>
      <pc:sldChg chg="addSp delSp modSp new mod">
        <pc:chgData name="brooke Istas" userId="b2413c8cadfa8ffa" providerId="LiveId" clId="{B55804E8-0C9E-4387-8279-DBA762C40666}" dt="2024-06-14T15:43:19.501" v="9996" actId="1076"/>
        <pc:sldMkLst>
          <pc:docMk/>
          <pc:sldMk cId="1217553143" sldId="412"/>
        </pc:sldMkLst>
        <pc:spChg chg="mod">
          <ac:chgData name="brooke Istas" userId="b2413c8cadfa8ffa" providerId="LiveId" clId="{B55804E8-0C9E-4387-8279-DBA762C40666}" dt="2024-06-14T15:36:52.962" v="9871" actId="20577"/>
          <ac:spMkLst>
            <pc:docMk/>
            <pc:sldMk cId="1217553143" sldId="412"/>
            <ac:spMk id="2" creationId="{7BE41EA7-8DF4-4952-963F-172928998984}"/>
          </ac:spMkLst>
        </pc:spChg>
        <pc:spChg chg="mod">
          <ac:chgData name="brooke Istas" userId="b2413c8cadfa8ffa" providerId="LiveId" clId="{B55804E8-0C9E-4387-8279-DBA762C40666}" dt="2024-06-14T15:30:51.483" v="9832" actId="20577"/>
          <ac:spMkLst>
            <pc:docMk/>
            <pc:sldMk cId="1217553143" sldId="412"/>
            <ac:spMk id="3" creationId="{9D9634E2-6EFD-4BF0-BC99-5A325CCCB4D5}"/>
          </ac:spMkLst>
        </pc:spChg>
        <pc:spChg chg="del">
          <ac:chgData name="brooke Istas" userId="b2413c8cadfa8ffa" providerId="LiveId" clId="{B55804E8-0C9E-4387-8279-DBA762C40666}" dt="2024-06-14T15:30:13.860" v="9786"/>
          <ac:spMkLst>
            <pc:docMk/>
            <pc:sldMk cId="1217553143" sldId="412"/>
            <ac:spMk id="4" creationId="{14E578E4-1A3C-4A20-B71F-FA9F1A2974B1}"/>
          </ac:spMkLst>
        </pc:spChg>
        <pc:picChg chg="add mod">
          <ac:chgData name="brooke Istas" userId="b2413c8cadfa8ffa" providerId="LiveId" clId="{B55804E8-0C9E-4387-8279-DBA762C40666}" dt="2024-06-14T15:43:13.297" v="9993" actId="1076"/>
          <ac:picMkLst>
            <pc:docMk/>
            <pc:sldMk cId="1217553143" sldId="412"/>
            <ac:picMk id="6" creationId="{5D3AE6CE-13F5-47B1-ABBC-B03307B7F533}"/>
          </ac:picMkLst>
        </pc:picChg>
        <pc:picChg chg="add mod">
          <ac:chgData name="brooke Istas" userId="b2413c8cadfa8ffa" providerId="LiveId" clId="{B55804E8-0C9E-4387-8279-DBA762C40666}" dt="2024-06-14T15:43:19.501" v="9996" actId="1076"/>
          <ac:picMkLst>
            <pc:docMk/>
            <pc:sldMk cId="1217553143" sldId="412"/>
            <ac:picMk id="1026" creationId="{FD48972B-DCBD-4F20-BC87-453C2B4F8872}"/>
          </ac:picMkLst>
        </pc:picChg>
      </pc:sldChg>
      <pc:sldChg chg="addSp delSp modSp new mod modClrScheme modAnim chgLayout">
        <pc:chgData name="brooke Istas" userId="b2413c8cadfa8ffa" providerId="LiveId" clId="{B55804E8-0C9E-4387-8279-DBA762C40666}" dt="2024-06-14T15:41:51.035" v="9986" actId="313"/>
        <pc:sldMkLst>
          <pc:docMk/>
          <pc:sldMk cId="375267694" sldId="413"/>
        </pc:sldMkLst>
        <pc:spChg chg="del mod ord">
          <ac:chgData name="brooke Istas" userId="b2413c8cadfa8ffa" providerId="LiveId" clId="{B55804E8-0C9E-4387-8279-DBA762C40666}" dt="2024-06-14T15:40:49.456" v="9875" actId="700"/>
          <ac:spMkLst>
            <pc:docMk/>
            <pc:sldMk cId="375267694" sldId="413"/>
            <ac:spMk id="2" creationId="{6F8FD86A-018B-4061-A269-CB84824045D9}"/>
          </ac:spMkLst>
        </pc:spChg>
        <pc:spChg chg="del mod ord">
          <ac:chgData name="brooke Istas" userId="b2413c8cadfa8ffa" providerId="LiveId" clId="{B55804E8-0C9E-4387-8279-DBA762C40666}" dt="2024-06-14T15:40:49.456" v="9875" actId="700"/>
          <ac:spMkLst>
            <pc:docMk/>
            <pc:sldMk cId="375267694" sldId="413"/>
            <ac:spMk id="3" creationId="{E28E82C6-C36C-43B2-9EB3-EC1546820F53}"/>
          </ac:spMkLst>
        </pc:spChg>
        <pc:spChg chg="del">
          <ac:chgData name="brooke Istas" userId="b2413c8cadfa8ffa" providerId="LiveId" clId="{B55804E8-0C9E-4387-8279-DBA762C40666}" dt="2024-06-14T15:40:27.935" v="9873"/>
          <ac:spMkLst>
            <pc:docMk/>
            <pc:sldMk cId="375267694" sldId="413"/>
            <ac:spMk id="4" creationId="{24D01696-AB3C-4CE0-8BE3-DAA96B0E4F86}"/>
          </ac:spMkLst>
        </pc:spChg>
        <pc:spChg chg="add mod ord">
          <ac:chgData name="brooke Istas" userId="b2413c8cadfa8ffa" providerId="LiveId" clId="{B55804E8-0C9E-4387-8279-DBA762C40666}" dt="2024-06-14T15:41:51.035" v="9986" actId="313"/>
          <ac:spMkLst>
            <pc:docMk/>
            <pc:sldMk cId="375267694" sldId="413"/>
            <ac:spMk id="6" creationId="{A78092CB-BE69-4023-ABB7-BDE0ED67BC93}"/>
          </ac:spMkLst>
        </pc:spChg>
        <pc:picChg chg="add mod ord">
          <ac:chgData name="brooke Istas" userId="b2413c8cadfa8ffa" providerId="LiveId" clId="{B55804E8-0C9E-4387-8279-DBA762C40666}" dt="2024-06-14T15:41:06.758" v="9883" actId="1076"/>
          <ac:picMkLst>
            <pc:docMk/>
            <pc:sldMk cId="375267694" sldId="413"/>
            <ac:picMk id="5" creationId="{2DB1D061-E0C2-419B-99B6-8C7E9DDA982C}"/>
          </ac:picMkLst>
        </pc:picChg>
      </pc:sldChg>
      <pc:sldChg chg="del">
        <pc:chgData name="brooke Istas" userId="b2413c8cadfa8ffa" providerId="LiveId" clId="{B55804E8-0C9E-4387-8279-DBA762C40666}" dt="2024-06-14T16:00:16.615" v="10133" actId="47"/>
        <pc:sldMkLst>
          <pc:docMk/>
          <pc:sldMk cId="133740304" sldId="414"/>
        </pc:sldMkLst>
      </pc:sldChg>
      <pc:sldChg chg="del">
        <pc:chgData name="brooke Istas" userId="b2413c8cadfa8ffa" providerId="LiveId" clId="{B55804E8-0C9E-4387-8279-DBA762C40666}" dt="2024-06-14T16:00:17.268" v="10136" actId="47"/>
        <pc:sldMkLst>
          <pc:docMk/>
          <pc:sldMk cId="1255934517" sldId="415"/>
        </pc:sldMkLst>
      </pc:sldChg>
      <pc:sldChg chg="modSp del mod">
        <pc:chgData name="brooke Istas" userId="b2413c8cadfa8ffa" providerId="LiveId" clId="{B55804E8-0C9E-4387-8279-DBA762C40666}" dt="2024-06-14T16:00:22.216" v="10139" actId="47"/>
        <pc:sldMkLst>
          <pc:docMk/>
          <pc:sldMk cId="196103387" sldId="416"/>
        </pc:sldMkLst>
        <pc:spChg chg="mod">
          <ac:chgData name="brooke Istas" userId="b2413c8cadfa8ffa" providerId="LiveId" clId="{B55804E8-0C9E-4387-8279-DBA762C40666}" dt="2024-06-14T15:53:41.814" v="10005" actId="27636"/>
          <ac:spMkLst>
            <pc:docMk/>
            <pc:sldMk cId="196103387" sldId="416"/>
            <ac:spMk id="3" creationId="{00000000-0000-0000-0000-000000000000}"/>
          </ac:spMkLst>
        </pc:spChg>
      </pc:sldChg>
      <pc:sldChg chg="del">
        <pc:chgData name="brooke Istas" userId="b2413c8cadfa8ffa" providerId="LiveId" clId="{B55804E8-0C9E-4387-8279-DBA762C40666}" dt="2024-06-14T16:00:22.643" v="10140" actId="47"/>
        <pc:sldMkLst>
          <pc:docMk/>
          <pc:sldMk cId="2405652504" sldId="417"/>
        </pc:sldMkLst>
      </pc:sldChg>
      <pc:sldChg chg="del">
        <pc:chgData name="brooke Istas" userId="b2413c8cadfa8ffa" providerId="LiveId" clId="{B55804E8-0C9E-4387-8279-DBA762C40666}" dt="2024-06-14T16:00:23.922" v="10143" actId="47"/>
        <pc:sldMkLst>
          <pc:docMk/>
          <pc:sldMk cId="903527709" sldId="418"/>
        </pc:sldMkLst>
      </pc:sldChg>
      <pc:sldChg chg="del">
        <pc:chgData name="brooke Istas" userId="b2413c8cadfa8ffa" providerId="LiveId" clId="{B55804E8-0C9E-4387-8279-DBA762C40666}" dt="2024-06-14T16:00:35.350" v="10153" actId="47"/>
        <pc:sldMkLst>
          <pc:docMk/>
          <pc:sldMk cId="3872339771" sldId="419"/>
        </pc:sldMkLst>
      </pc:sldChg>
      <pc:sldChg chg="del">
        <pc:chgData name="brooke Istas" userId="b2413c8cadfa8ffa" providerId="LiveId" clId="{B55804E8-0C9E-4387-8279-DBA762C40666}" dt="2024-06-14T16:00:32.998" v="10152" actId="47"/>
        <pc:sldMkLst>
          <pc:docMk/>
          <pc:sldMk cId="671583176" sldId="420"/>
        </pc:sldMkLst>
      </pc:sldChg>
      <pc:sldChg chg="del">
        <pc:chgData name="brooke Istas" userId="b2413c8cadfa8ffa" providerId="LiveId" clId="{B55804E8-0C9E-4387-8279-DBA762C40666}" dt="2024-06-14T16:00:43.972" v="10154" actId="47"/>
        <pc:sldMkLst>
          <pc:docMk/>
          <pc:sldMk cId="1624680277" sldId="421"/>
        </pc:sldMkLst>
      </pc:sldChg>
      <pc:sldChg chg="del">
        <pc:chgData name="brooke Istas" userId="b2413c8cadfa8ffa" providerId="LiveId" clId="{B55804E8-0C9E-4387-8279-DBA762C40666}" dt="2024-06-14T16:00:29.302" v="10147" actId="47"/>
        <pc:sldMkLst>
          <pc:docMk/>
          <pc:sldMk cId="1220004661" sldId="422"/>
        </pc:sldMkLst>
      </pc:sldChg>
      <pc:sldChg chg="del">
        <pc:chgData name="brooke Istas" userId="b2413c8cadfa8ffa" providerId="LiveId" clId="{B55804E8-0C9E-4387-8279-DBA762C40666}" dt="2024-06-14T16:00:29.546" v="10148" actId="47"/>
        <pc:sldMkLst>
          <pc:docMk/>
          <pc:sldMk cId="954409430" sldId="423"/>
        </pc:sldMkLst>
      </pc:sldChg>
      <pc:sldChg chg="del">
        <pc:chgData name="brooke Istas" userId="b2413c8cadfa8ffa" providerId="LiveId" clId="{B55804E8-0C9E-4387-8279-DBA762C40666}" dt="2024-06-14T16:00:59.302" v="10160" actId="47"/>
        <pc:sldMkLst>
          <pc:docMk/>
          <pc:sldMk cId="3979931789" sldId="424"/>
        </pc:sldMkLst>
      </pc:sldChg>
      <pc:sldChg chg="del">
        <pc:chgData name="brooke Istas" userId="b2413c8cadfa8ffa" providerId="LiveId" clId="{B55804E8-0C9E-4387-8279-DBA762C40666}" dt="2024-06-14T16:03:35.259" v="10228" actId="47"/>
        <pc:sldMkLst>
          <pc:docMk/>
          <pc:sldMk cId="867900993" sldId="425"/>
        </pc:sldMkLst>
      </pc:sldChg>
      <pc:sldChg chg="addSp delSp modSp del mod">
        <pc:chgData name="brooke Istas" userId="b2413c8cadfa8ffa" providerId="LiveId" clId="{B55804E8-0C9E-4387-8279-DBA762C40666}" dt="2024-06-14T16:00:02.946" v="10115" actId="47"/>
        <pc:sldMkLst>
          <pc:docMk/>
          <pc:sldMk cId="953314949" sldId="426"/>
        </pc:sldMkLst>
        <pc:spChg chg="add del">
          <ac:chgData name="brooke Istas" userId="b2413c8cadfa8ffa" providerId="LiveId" clId="{B55804E8-0C9E-4387-8279-DBA762C40666}" dt="2024-06-14T15:55:28.288" v="10044" actId="21"/>
          <ac:spMkLst>
            <pc:docMk/>
            <pc:sldMk cId="953314949" sldId="426"/>
            <ac:spMk id="3" creationId="{00000000-0000-0000-0000-000000000000}"/>
          </ac:spMkLst>
        </pc:spChg>
        <pc:spChg chg="add del mod">
          <ac:chgData name="brooke Istas" userId="b2413c8cadfa8ffa" providerId="LiveId" clId="{B55804E8-0C9E-4387-8279-DBA762C40666}" dt="2024-06-14T15:55:28.288" v="10044" actId="21"/>
          <ac:spMkLst>
            <pc:docMk/>
            <pc:sldMk cId="953314949" sldId="426"/>
            <ac:spMk id="7" creationId="{315A93C9-CFA6-4151-9D3B-CA1C4F754025}"/>
          </ac:spMkLst>
        </pc:spChg>
      </pc:sldChg>
      <pc:sldChg chg="del">
        <pc:chgData name="brooke Istas" userId="b2413c8cadfa8ffa" providerId="LiveId" clId="{B55804E8-0C9E-4387-8279-DBA762C40666}" dt="2024-06-14T16:00:04.908" v="10116" actId="47"/>
        <pc:sldMkLst>
          <pc:docMk/>
          <pc:sldMk cId="740672699" sldId="427"/>
        </pc:sldMkLst>
      </pc:sldChg>
      <pc:sldChg chg="del">
        <pc:chgData name="brooke Istas" userId="b2413c8cadfa8ffa" providerId="LiveId" clId="{B55804E8-0C9E-4387-8279-DBA762C40666}" dt="2024-06-14T16:00:05.872" v="10117" actId="47"/>
        <pc:sldMkLst>
          <pc:docMk/>
          <pc:sldMk cId="1410539253" sldId="428"/>
        </pc:sldMkLst>
      </pc:sldChg>
      <pc:sldChg chg="add del">
        <pc:chgData name="brooke Istas" userId="b2413c8cadfa8ffa" providerId="LiveId" clId="{B55804E8-0C9E-4387-8279-DBA762C40666}" dt="2024-06-14T15:56:39.480" v="10050" actId="47"/>
        <pc:sldMkLst>
          <pc:docMk/>
          <pc:sldMk cId="2180809012" sldId="429"/>
        </pc:sldMkLst>
      </pc:sldChg>
      <pc:sldChg chg="add del">
        <pc:chgData name="brooke Istas" userId="b2413c8cadfa8ffa" providerId="LiveId" clId="{B55804E8-0C9E-4387-8279-DBA762C40666}" dt="2024-06-14T15:56:44.867" v="10051" actId="47"/>
        <pc:sldMkLst>
          <pc:docMk/>
          <pc:sldMk cId="3879153826" sldId="430"/>
        </pc:sldMkLst>
      </pc:sldChg>
      <pc:sldChg chg="modSp add mod">
        <pc:chgData name="brooke Istas" userId="b2413c8cadfa8ffa" providerId="LiveId" clId="{B55804E8-0C9E-4387-8279-DBA762C40666}" dt="2024-06-14T15:57:03.108" v="10055" actId="14100"/>
        <pc:sldMkLst>
          <pc:docMk/>
          <pc:sldMk cId="202001574" sldId="431"/>
        </pc:sldMkLst>
        <pc:spChg chg="mod">
          <ac:chgData name="brooke Istas" userId="b2413c8cadfa8ffa" providerId="LiveId" clId="{B55804E8-0C9E-4387-8279-DBA762C40666}" dt="2024-06-14T15:57:03.108" v="10055" actId="14100"/>
          <ac:spMkLst>
            <pc:docMk/>
            <pc:sldMk cId="202001574" sldId="431"/>
            <ac:spMk id="2" creationId="{00000000-0000-0000-0000-000000000000}"/>
          </ac:spMkLst>
        </pc:spChg>
        <pc:spChg chg="mod">
          <ac:chgData name="brooke Istas" userId="b2413c8cadfa8ffa" providerId="LiveId" clId="{B55804E8-0C9E-4387-8279-DBA762C40666}" dt="2024-06-14T15:56:52.841" v="10052" actId="14100"/>
          <ac:spMkLst>
            <pc:docMk/>
            <pc:sldMk cId="202001574" sldId="431"/>
            <ac:spMk id="3" creationId="{00000000-0000-0000-0000-000000000000}"/>
          </ac:spMkLst>
        </pc:spChg>
      </pc:sldChg>
      <pc:sldChg chg="modSp add mod">
        <pc:chgData name="brooke Istas" userId="b2413c8cadfa8ffa" providerId="LiveId" clId="{B55804E8-0C9E-4387-8279-DBA762C40666}" dt="2024-06-14T15:57:21.478" v="10060" actId="1076"/>
        <pc:sldMkLst>
          <pc:docMk/>
          <pc:sldMk cId="577236396" sldId="432"/>
        </pc:sldMkLst>
        <pc:spChg chg="mod">
          <ac:chgData name="brooke Istas" userId="b2413c8cadfa8ffa" providerId="LiveId" clId="{B55804E8-0C9E-4387-8279-DBA762C40666}" dt="2024-06-14T15:57:21.478" v="10060" actId="1076"/>
          <ac:spMkLst>
            <pc:docMk/>
            <pc:sldMk cId="577236396" sldId="432"/>
            <ac:spMk id="2" creationId="{00000000-0000-0000-0000-000000000000}"/>
          </ac:spMkLst>
        </pc:spChg>
        <pc:spChg chg="mod">
          <ac:chgData name="brooke Istas" userId="b2413c8cadfa8ffa" providerId="LiveId" clId="{B55804E8-0C9E-4387-8279-DBA762C40666}" dt="2024-06-14T15:57:20.477" v="10059" actId="1076"/>
          <ac:spMkLst>
            <pc:docMk/>
            <pc:sldMk cId="577236396" sldId="432"/>
            <ac:spMk id="3" creationId="{00000000-0000-0000-0000-000000000000}"/>
          </ac:spMkLst>
        </pc:spChg>
      </pc:sldChg>
      <pc:sldChg chg="modSp add mod">
        <pc:chgData name="brooke Istas" userId="b2413c8cadfa8ffa" providerId="LiveId" clId="{B55804E8-0C9E-4387-8279-DBA762C40666}" dt="2024-06-14T15:56:20.838" v="10047" actId="27636"/>
        <pc:sldMkLst>
          <pc:docMk/>
          <pc:sldMk cId="2279868165" sldId="433"/>
        </pc:sldMkLst>
        <pc:spChg chg="mod">
          <ac:chgData name="brooke Istas" userId="b2413c8cadfa8ffa" providerId="LiveId" clId="{B55804E8-0C9E-4387-8279-DBA762C40666}" dt="2024-06-14T15:56:20.838" v="10047" actId="27636"/>
          <ac:spMkLst>
            <pc:docMk/>
            <pc:sldMk cId="2279868165" sldId="433"/>
            <ac:spMk id="3" creationId="{00000000-0000-0000-0000-000000000000}"/>
          </ac:spMkLst>
        </pc:spChg>
      </pc:sldChg>
      <pc:sldChg chg="modSp add mod">
        <pc:chgData name="brooke Istas" userId="b2413c8cadfa8ffa" providerId="LiveId" clId="{B55804E8-0C9E-4387-8279-DBA762C40666}" dt="2024-06-14T15:57:48.157" v="10062" actId="14100"/>
        <pc:sldMkLst>
          <pc:docMk/>
          <pc:sldMk cId="2786380621" sldId="434"/>
        </pc:sldMkLst>
        <pc:spChg chg="mod">
          <ac:chgData name="brooke Istas" userId="b2413c8cadfa8ffa" providerId="LiveId" clId="{B55804E8-0C9E-4387-8279-DBA762C40666}" dt="2024-06-14T15:57:48.157" v="10062" actId="14100"/>
          <ac:spMkLst>
            <pc:docMk/>
            <pc:sldMk cId="2786380621" sldId="434"/>
            <ac:spMk id="2" creationId="{00000000-0000-0000-0000-000000000000}"/>
          </ac:spMkLst>
        </pc:spChg>
        <pc:spChg chg="mod">
          <ac:chgData name="brooke Istas" userId="b2413c8cadfa8ffa" providerId="LiveId" clId="{B55804E8-0C9E-4387-8279-DBA762C40666}" dt="2024-06-14T15:57:43.845" v="10061" actId="14100"/>
          <ac:spMkLst>
            <pc:docMk/>
            <pc:sldMk cId="2786380621" sldId="434"/>
            <ac:spMk id="3" creationId="{00000000-0000-0000-0000-000000000000}"/>
          </ac:spMkLst>
        </pc:spChg>
      </pc:sldChg>
      <pc:sldChg chg="modSp add mod">
        <pc:chgData name="brooke Istas" userId="b2413c8cadfa8ffa" providerId="LiveId" clId="{B55804E8-0C9E-4387-8279-DBA762C40666}" dt="2024-06-14T15:58:11.233" v="10066" actId="14100"/>
        <pc:sldMkLst>
          <pc:docMk/>
          <pc:sldMk cId="1733420086" sldId="435"/>
        </pc:sldMkLst>
        <pc:spChg chg="mod">
          <ac:chgData name="brooke Istas" userId="b2413c8cadfa8ffa" providerId="LiveId" clId="{B55804E8-0C9E-4387-8279-DBA762C40666}" dt="2024-06-14T15:58:11.233" v="10066" actId="14100"/>
          <ac:spMkLst>
            <pc:docMk/>
            <pc:sldMk cId="1733420086" sldId="435"/>
            <ac:spMk id="2" creationId="{00000000-0000-0000-0000-000000000000}"/>
          </ac:spMkLst>
        </pc:spChg>
        <pc:spChg chg="mod">
          <ac:chgData name="brooke Istas" userId="b2413c8cadfa8ffa" providerId="LiveId" clId="{B55804E8-0C9E-4387-8279-DBA762C40666}" dt="2024-06-14T15:58:06.117" v="10065" actId="14100"/>
          <ac:spMkLst>
            <pc:docMk/>
            <pc:sldMk cId="1733420086" sldId="435"/>
            <ac:spMk id="3" creationId="{00000000-0000-0000-0000-000000000000}"/>
          </ac:spMkLst>
        </pc:spChg>
      </pc:sldChg>
      <pc:sldChg chg="modSp add mod modClrScheme chgLayout">
        <pc:chgData name="brooke Istas" userId="b2413c8cadfa8ffa" providerId="LiveId" clId="{B55804E8-0C9E-4387-8279-DBA762C40666}" dt="2024-06-14T15:58:59.051" v="10073" actId="13822"/>
        <pc:sldMkLst>
          <pc:docMk/>
          <pc:sldMk cId="209231767" sldId="436"/>
        </pc:sldMkLst>
        <pc:spChg chg="mod ord">
          <ac:chgData name="brooke Istas" userId="b2413c8cadfa8ffa" providerId="LiveId" clId="{B55804E8-0C9E-4387-8279-DBA762C40666}" dt="2024-06-14T15:58:32.886" v="10068" actId="700"/>
          <ac:spMkLst>
            <pc:docMk/>
            <pc:sldMk cId="209231767" sldId="436"/>
            <ac:spMk id="2" creationId="{00000000-0000-0000-0000-000000000000}"/>
          </ac:spMkLst>
        </pc:spChg>
        <pc:spChg chg="mod ord">
          <ac:chgData name="brooke Istas" userId="b2413c8cadfa8ffa" providerId="LiveId" clId="{B55804E8-0C9E-4387-8279-DBA762C40666}" dt="2024-06-14T15:58:32.886" v="10068" actId="700"/>
          <ac:spMkLst>
            <pc:docMk/>
            <pc:sldMk cId="209231767" sldId="436"/>
            <ac:spMk id="3" creationId="{00000000-0000-0000-0000-000000000000}"/>
          </ac:spMkLst>
        </pc:spChg>
        <pc:spChg chg="mod">
          <ac:chgData name="brooke Istas" userId="b2413c8cadfa8ffa" providerId="LiveId" clId="{B55804E8-0C9E-4387-8279-DBA762C40666}" dt="2024-06-14T15:58:40.623" v="10070" actId="14100"/>
          <ac:spMkLst>
            <pc:docMk/>
            <pc:sldMk cId="209231767" sldId="436"/>
            <ac:spMk id="31" creationId="{00000000-0000-0000-0000-000000000000}"/>
          </ac:spMkLst>
        </pc:spChg>
        <pc:cxnChg chg="mod">
          <ac:chgData name="brooke Istas" userId="b2413c8cadfa8ffa" providerId="LiveId" clId="{B55804E8-0C9E-4387-8279-DBA762C40666}" dt="2024-06-14T15:58:59.051" v="10073" actId="13822"/>
          <ac:cxnSpMkLst>
            <pc:docMk/>
            <pc:sldMk cId="209231767" sldId="436"/>
            <ac:cxnSpMk id="25" creationId="{00000000-0000-0000-0000-000000000000}"/>
          </ac:cxnSpMkLst>
        </pc:cxnChg>
        <pc:cxnChg chg="mod">
          <ac:chgData name="brooke Istas" userId="b2413c8cadfa8ffa" providerId="LiveId" clId="{B55804E8-0C9E-4387-8279-DBA762C40666}" dt="2024-06-14T15:58:51.609" v="10072" actId="13822"/>
          <ac:cxnSpMkLst>
            <pc:docMk/>
            <pc:sldMk cId="209231767" sldId="436"/>
            <ac:cxnSpMk id="33" creationId="{00000000-0000-0000-0000-000000000000}"/>
          </ac:cxnSpMkLst>
        </pc:cxnChg>
      </pc:sldChg>
      <pc:sldChg chg="add">
        <pc:chgData name="brooke Istas" userId="b2413c8cadfa8ffa" providerId="LiveId" clId="{B55804E8-0C9E-4387-8279-DBA762C40666}" dt="2024-06-14T15:56:20.667" v="10045"/>
        <pc:sldMkLst>
          <pc:docMk/>
          <pc:sldMk cId="1673024948" sldId="437"/>
        </pc:sldMkLst>
      </pc:sldChg>
      <pc:sldChg chg="modSp add mod">
        <pc:chgData name="brooke Istas" userId="b2413c8cadfa8ffa" providerId="LiveId" clId="{B55804E8-0C9E-4387-8279-DBA762C40666}" dt="2024-06-14T15:59:28.607" v="10110" actId="20577"/>
        <pc:sldMkLst>
          <pc:docMk/>
          <pc:sldMk cId="3371107203" sldId="438"/>
        </pc:sldMkLst>
        <pc:spChg chg="mod">
          <ac:chgData name="brooke Istas" userId="b2413c8cadfa8ffa" providerId="LiveId" clId="{B55804E8-0C9E-4387-8279-DBA762C40666}" dt="2024-06-14T15:59:28.607" v="10110" actId="20577"/>
          <ac:spMkLst>
            <pc:docMk/>
            <pc:sldMk cId="3371107203" sldId="438"/>
            <ac:spMk id="3" creationId="{00000000-0000-0000-0000-000000000000}"/>
          </ac:spMkLst>
        </pc:spChg>
      </pc:sldChg>
      <pc:sldChg chg="add">
        <pc:chgData name="brooke Istas" userId="b2413c8cadfa8ffa" providerId="LiveId" clId="{B55804E8-0C9E-4387-8279-DBA762C40666}" dt="2024-06-14T15:56:20.667" v="10045"/>
        <pc:sldMkLst>
          <pc:docMk/>
          <pc:sldMk cId="292108501" sldId="439"/>
        </pc:sldMkLst>
      </pc:sldChg>
      <pc:sldChg chg="add">
        <pc:chgData name="brooke Istas" userId="b2413c8cadfa8ffa" providerId="LiveId" clId="{B55804E8-0C9E-4387-8279-DBA762C40666}" dt="2024-06-14T15:56:20.667" v="10045"/>
        <pc:sldMkLst>
          <pc:docMk/>
          <pc:sldMk cId="1450775700" sldId="440"/>
        </pc:sldMkLst>
      </pc:sldChg>
      <pc:sldChg chg="add">
        <pc:chgData name="brooke Istas" userId="b2413c8cadfa8ffa" providerId="LiveId" clId="{B55804E8-0C9E-4387-8279-DBA762C40666}" dt="2024-06-14T15:56:20.667" v="10045"/>
        <pc:sldMkLst>
          <pc:docMk/>
          <pc:sldMk cId="954850703" sldId="441"/>
        </pc:sldMkLst>
      </pc:sldChg>
      <pc:sldChg chg="add">
        <pc:chgData name="brooke Istas" userId="b2413c8cadfa8ffa" providerId="LiveId" clId="{B55804E8-0C9E-4387-8279-DBA762C40666}" dt="2024-06-14T15:56:20.667" v="10045"/>
        <pc:sldMkLst>
          <pc:docMk/>
          <pc:sldMk cId="453104206" sldId="442"/>
        </pc:sldMkLst>
      </pc:sldChg>
      <pc:sldChg chg="add">
        <pc:chgData name="brooke Istas" userId="b2413c8cadfa8ffa" providerId="LiveId" clId="{B55804E8-0C9E-4387-8279-DBA762C40666}" dt="2024-06-14T15:56:20.667" v="10045"/>
        <pc:sldMkLst>
          <pc:docMk/>
          <pc:sldMk cId="4178570061" sldId="443"/>
        </pc:sldMkLst>
      </pc:sldChg>
      <pc:sldChg chg="modSp add mod">
        <pc:chgData name="brooke Istas" userId="b2413c8cadfa8ffa" providerId="LiveId" clId="{B55804E8-0C9E-4387-8279-DBA762C40666}" dt="2024-06-14T15:59:55.298" v="10113" actId="207"/>
        <pc:sldMkLst>
          <pc:docMk/>
          <pc:sldMk cId="2121145683" sldId="444"/>
        </pc:sldMkLst>
        <pc:spChg chg="mod">
          <ac:chgData name="brooke Istas" userId="b2413c8cadfa8ffa" providerId="LiveId" clId="{B55804E8-0C9E-4387-8279-DBA762C40666}" dt="2024-06-14T15:59:55.298" v="10113" actId="207"/>
          <ac:spMkLst>
            <pc:docMk/>
            <pc:sldMk cId="2121145683" sldId="444"/>
            <ac:spMk id="3" creationId="{00000000-0000-0000-0000-000000000000}"/>
          </ac:spMkLst>
        </pc:spChg>
      </pc:sldChg>
      <pc:sldChg chg="modSp new mod">
        <pc:chgData name="brooke Istas" userId="b2413c8cadfa8ffa" providerId="LiveId" clId="{B55804E8-0C9E-4387-8279-DBA762C40666}" dt="2024-06-14T16:11:05.392" v="10519" actId="20577"/>
        <pc:sldMkLst>
          <pc:docMk/>
          <pc:sldMk cId="1710824972" sldId="445"/>
        </pc:sldMkLst>
        <pc:spChg chg="mod">
          <ac:chgData name="brooke Istas" userId="b2413c8cadfa8ffa" providerId="LiveId" clId="{B55804E8-0C9E-4387-8279-DBA762C40666}" dt="2024-06-14T16:11:05.392" v="10519" actId="20577"/>
          <ac:spMkLst>
            <pc:docMk/>
            <pc:sldMk cId="1710824972" sldId="445"/>
            <ac:spMk id="2" creationId="{90790A0E-7EF3-4B9E-B51E-5A12E4BE1C28}"/>
          </ac:spMkLst>
        </pc:spChg>
        <pc:spChg chg="mod">
          <ac:chgData name="brooke Istas" userId="b2413c8cadfa8ffa" providerId="LiveId" clId="{B55804E8-0C9E-4387-8279-DBA762C40666}" dt="2024-06-14T16:09:40.846" v="10256" actId="20577"/>
          <ac:spMkLst>
            <pc:docMk/>
            <pc:sldMk cId="1710824972" sldId="445"/>
            <ac:spMk id="3" creationId="{EADA16E9-6582-4EAF-B633-0FF6AAD3A50E}"/>
          </ac:spMkLst>
        </pc:spChg>
      </pc:sldChg>
      <pc:sldChg chg="addSp delSp modSp new mod">
        <pc:chgData name="brooke Istas" userId="b2413c8cadfa8ffa" providerId="LiveId" clId="{B55804E8-0C9E-4387-8279-DBA762C40666}" dt="2024-06-14T16:15:35.678" v="10806" actId="478"/>
        <pc:sldMkLst>
          <pc:docMk/>
          <pc:sldMk cId="4257498945" sldId="446"/>
        </pc:sldMkLst>
        <pc:spChg chg="mod">
          <ac:chgData name="brooke Istas" userId="b2413c8cadfa8ffa" providerId="LiveId" clId="{B55804E8-0C9E-4387-8279-DBA762C40666}" dt="2024-06-14T16:13:01.697" v="10795" actId="20577"/>
          <ac:spMkLst>
            <pc:docMk/>
            <pc:sldMk cId="4257498945" sldId="446"/>
            <ac:spMk id="2" creationId="{5B147F43-C5B7-4EFC-B54A-7BF9B769D4EB}"/>
          </ac:spMkLst>
        </pc:spChg>
        <pc:spChg chg="mod">
          <ac:chgData name="brooke Istas" userId="b2413c8cadfa8ffa" providerId="LiveId" clId="{B55804E8-0C9E-4387-8279-DBA762C40666}" dt="2024-06-14T16:11:56.854" v="10588" actId="20577"/>
          <ac:spMkLst>
            <pc:docMk/>
            <pc:sldMk cId="4257498945" sldId="446"/>
            <ac:spMk id="3" creationId="{39C42C61-A2DB-4B9D-8C12-066943735024}"/>
          </ac:spMkLst>
        </pc:spChg>
        <pc:picChg chg="add del mod">
          <ac:chgData name="brooke Istas" userId="b2413c8cadfa8ffa" providerId="LiveId" clId="{B55804E8-0C9E-4387-8279-DBA762C40666}" dt="2024-06-14T16:15:35.678" v="10806" actId="478"/>
          <ac:picMkLst>
            <pc:docMk/>
            <pc:sldMk cId="4257498945" sldId="446"/>
            <ac:picMk id="5" creationId="{EDDA95DD-6A86-4320-AB99-1EA329CD1782}"/>
          </ac:picMkLst>
        </pc:picChg>
      </pc:sldChg>
      <pc:sldChg chg="addSp delSp modSp new mod modClrScheme chgLayout">
        <pc:chgData name="brooke Istas" userId="b2413c8cadfa8ffa" providerId="LiveId" clId="{B55804E8-0C9E-4387-8279-DBA762C40666}" dt="2024-06-14T16:15:32.116" v="10805" actId="1076"/>
        <pc:sldMkLst>
          <pc:docMk/>
          <pc:sldMk cId="1386251615" sldId="447"/>
        </pc:sldMkLst>
        <pc:spChg chg="del">
          <ac:chgData name="brooke Istas" userId="b2413c8cadfa8ffa" providerId="LiveId" clId="{B55804E8-0C9E-4387-8279-DBA762C40666}" dt="2024-06-14T16:15:26.212" v="10802" actId="700"/>
          <ac:spMkLst>
            <pc:docMk/>
            <pc:sldMk cId="1386251615" sldId="447"/>
            <ac:spMk id="2" creationId="{07B07A08-2E1E-4DD5-9686-F8D4C9974C79}"/>
          </ac:spMkLst>
        </pc:spChg>
        <pc:spChg chg="del">
          <ac:chgData name="brooke Istas" userId="b2413c8cadfa8ffa" providerId="LiveId" clId="{B55804E8-0C9E-4387-8279-DBA762C40666}" dt="2024-06-14T16:15:26.212" v="10802" actId="700"/>
          <ac:spMkLst>
            <pc:docMk/>
            <pc:sldMk cId="1386251615" sldId="447"/>
            <ac:spMk id="3" creationId="{8AD2EDCA-92F5-4500-90A9-D50199C979AC}"/>
          </ac:spMkLst>
        </pc:spChg>
        <pc:picChg chg="add mod">
          <ac:chgData name="brooke Istas" userId="b2413c8cadfa8ffa" providerId="LiveId" clId="{B55804E8-0C9E-4387-8279-DBA762C40666}" dt="2024-06-14T16:15:32.116" v="10805" actId="1076"/>
          <ac:picMkLst>
            <pc:docMk/>
            <pc:sldMk cId="1386251615" sldId="447"/>
            <ac:picMk id="5" creationId="{46B09ADF-7893-4C33-96EF-32469FCAFB1A}"/>
          </ac:picMkLst>
        </pc:picChg>
      </pc:sldChg>
      <pc:sldChg chg="addSp modSp new mod modClrScheme chgLayout">
        <pc:chgData name="brooke Istas" userId="b2413c8cadfa8ffa" providerId="LiveId" clId="{B55804E8-0C9E-4387-8279-DBA762C40666}" dt="2024-06-14T16:23:17.017" v="10936" actId="20577"/>
        <pc:sldMkLst>
          <pc:docMk/>
          <pc:sldMk cId="196218542" sldId="448"/>
        </pc:sldMkLst>
        <pc:spChg chg="add mod">
          <ac:chgData name="brooke Istas" userId="b2413c8cadfa8ffa" providerId="LiveId" clId="{B55804E8-0C9E-4387-8279-DBA762C40666}" dt="2024-06-14T16:22:51.904" v="10870" actId="20577"/>
          <ac:spMkLst>
            <pc:docMk/>
            <pc:sldMk cId="196218542" sldId="448"/>
            <ac:spMk id="2" creationId="{C42FB072-9719-41A8-A0A4-0345955334CA}"/>
          </ac:spMkLst>
        </pc:spChg>
        <pc:spChg chg="add mod">
          <ac:chgData name="brooke Istas" userId="b2413c8cadfa8ffa" providerId="LiveId" clId="{B55804E8-0C9E-4387-8279-DBA762C40666}" dt="2024-06-14T16:23:17.017" v="10936" actId="20577"/>
          <ac:spMkLst>
            <pc:docMk/>
            <pc:sldMk cId="196218542" sldId="448"/>
            <ac:spMk id="3" creationId="{B03EE56B-4E0F-4950-A5A5-770291CDA135}"/>
          </ac:spMkLst>
        </pc:spChg>
      </pc:sldChg>
      <pc:sldChg chg="addSp modSp new mod modClrScheme modAnim chgLayout">
        <pc:chgData name="brooke Istas" userId="b2413c8cadfa8ffa" providerId="LiveId" clId="{B55804E8-0C9E-4387-8279-DBA762C40666}" dt="2024-06-14T16:26:00.092" v="11221"/>
        <pc:sldMkLst>
          <pc:docMk/>
          <pc:sldMk cId="2723874139" sldId="449"/>
        </pc:sldMkLst>
        <pc:spChg chg="add mod">
          <ac:chgData name="brooke Istas" userId="b2413c8cadfa8ffa" providerId="LiveId" clId="{B55804E8-0C9E-4387-8279-DBA762C40666}" dt="2024-06-14T16:23:30.329" v="10944" actId="20577"/>
          <ac:spMkLst>
            <pc:docMk/>
            <pc:sldMk cId="2723874139" sldId="449"/>
            <ac:spMk id="2" creationId="{5550289A-77E0-44E8-B1A8-71E7B45C5696}"/>
          </ac:spMkLst>
        </pc:spChg>
        <pc:spChg chg="add mod">
          <ac:chgData name="brooke Istas" userId="b2413c8cadfa8ffa" providerId="LiveId" clId="{B55804E8-0C9E-4387-8279-DBA762C40666}" dt="2024-06-14T16:25:53.905" v="11220" actId="20577"/>
          <ac:spMkLst>
            <pc:docMk/>
            <pc:sldMk cId="2723874139" sldId="449"/>
            <ac:spMk id="3" creationId="{7159A9A1-8F7A-48A2-B39C-44A1E946070E}"/>
          </ac:spMkLst>
        </pc:spChg>
      </pc:sldChg>
      <pc:sldChg chg="addSp delSp modSp new mod">
        <pc:chgData name="brooke Istas" userId="b2413c8cadfa8ffa" providerId="LiveId" clId="{B55804E8-0C9E-4387-8279-DBA762C40666}" dt="2024-06-14T16:31:43.064" v="11267" actId="1076"/>
        <pc:sldMkLst>
          <pc:docMk/>
          <pc:sldMk cId="2823277119" sldId="450"/>
        </pc:sldMkLst>
        <pc:spChg chg="del">
          <ac:chgData name="brooke Istas" userId="b2413c8cadfa8ffa" providerId="LiveId" clId="{B55804E8-0C9E-4387-8279-DBA762C40666}" dt="2024-06-14T16:31:39.607" v="11266" actId="22"/>
          <ac:spMkLst>
            <pc:docMk/>
            <pc:sldMk cId="2823277119" sldId="450"/>
            <ac:spMk id="2" creationId="{40C981E0-F98C-4B3B-9366-F149C2F5D74D}"/>
          </ac:spMkLst>
        </pc:spChg>
        <pc:spChg chg="mod">
          <ac:chgData name="brooke Istas" userId="b2413c8cadfa8ffa" providerId="LiveId" clId="{B55804E8-0C9E-4387-8279-DBA762C40666}" dt="2024-06-14T16:28:35.873" v="11265" actId="20577"/>
          <ac:spMkLst>
            <pc:docMk/>
            <pc:sldMk cId="2823277119" sldId="450"/>
            <ac:spMk id="3" creationId="{CBA1C0DF-EAC4-4E33-9C7E-BDA0A27F04E1}"/>
          </ac:spMkLst>
        </pc:spChg>
        <pc:picChg chg="add mod ord">
          <ac:chgData name="brooke Istas" userId="b2413c8cadfa8ffa" providerId="LiveId" clId="{B55804E8-0C9E-4387-8279-DBA762C40666}" dt="2024-06-14T16:31:43.064" v="11267" actId="1076"/>
          <ac:picMkLst>
            <pc:docMk/>
            <pc:sldMk cId="2823277119" sldId="450"/>
            <ac:picMk id="5" creationId="{AFEE1C9B-AD40-4E17-8B90-C906B3168D57}"/>
          </ac:picMkLst>
        </pc:picChg>
      </pc:sldChg>
      <pc:sldChg chg="modSp new mod">
        <pc:chgData name="brooke Istas" userId="b2413c8cadfa8ffa" providerId="LiveId" clId="{B55804E8-0C9E-4387-8279-DBA762C40666}" dt="2024-06-14T16:32:51.177" v="11431" actId="20577"/>
        <pc:sldMkLst>
          <pc:docMk/>
          <pc:sldMk cId="2369807057" sldId="451"/>
        </pc:sldMkLst>
        <pc:spChg chg="mod">
          <ac:chgData name="brooke Istas" userId="b2413c8cadfa8ffa" providerId="LiveId" clId="{B55804E8-0C9E-4387-8279-DBA762C40666}" dt="2024-06-14T16:32:51.177" v="11431" actId="20577"/>
          <ac:spMkLst>
            <pc:docMk/>
            <pc:sldMk cId="2369807057" sldId="451"/>
            <ac:spMk id="2" creationId="{8C97CBC8-C415-47DA-9FCF-F418733FBA8A}"/>
          </ac:spMkLst>
        </pc:spChg>
        <pc:spChg chg="mod">
          <ac:chgData name="brooke Istas" userId="b2413c8cadfa8ffa" providerId="LiveId" clId="{B55804E8-0C9E-4387-8279-DBA762C40666}" dt="2024-06-14T16:31:56.714" v="11288" actId="20577"/>
          <ac:spMkLst>
            <pc:docMk/>
            <pc:sldMk cId="2369807057" sldId="451"/>
            <ac:spMk id="3" creationId="{E3DFA373-6109-460D-8186-E5F7E8E97C14}"/>
          </ac:spMkLst>
        </pc:spChg>
      </pc:sldChg>
      <pc:sldMasterChg chg="delSldLayout">
        <pc:chgData name="brooke Istas" userId="b2413c8cadfa8ffa" providerId="LiveId" clId="{B55804E8-0C9E-4387-8279-DBA762C40666}" dt="2024-06-14T16:03:25.998" v="10220" actId="47"/>
        <pc:sldMasterMkLst>
          <pc:docMk/>
          <pc:sldMasterMk cId="1394360962" sldId="2147483685"/>
        </pc:sldMasterMkLst>
        <pc:sldLayoutChg chg="del">
          <pc:chgData name="brooke Istas" userId="b2413c8cadfa8ffa" providerId="LiveId" clId="{B55804E8-0C9E-4387-8279-DBA762C40666}" dt="2024-06-14T16:03:25.998" v="10220" actId="47"/>
          <pc:sldLayoutMkLst>
            <pc:docMk/>
            <pc:sldMasterMk cId="1394360962" sldId="2147483685"/>
            <pc:sldLayoutMk cId="2392829415" sldId="2147483695"/>
          </pc:sldLayoutMkLst>
        </pc:sldLayoutChg>
      </pc:sldMasterChg>
      <pc:sldMasterChg chg="del delSldLayout">
        <pc:chgData name="brooke Istas" userId="b2413c8cadfa8ffa" providerId="LiveId" clId="{B55804E8-0C9E-4387-8279-DBA762C40666}" dt="2024-06-14T16:00:05.872" v="10117" actId="47"/>
        <pc:sldMasterMkLst>
          <pc:docMk/>
          <pc:sldMasterMk cId="3785162375" sldId="2147483696"/>
        </pc:sldMasterMkLst>
        <pc:sldLayoutChg chg="del">
          <pc:chgData name="brooke Istas" userId="b2413c8cadfa8ffa" providerId="LiveId" clId="{B55804E8-0C9E-4387-8279-DBA762C40666}" dt="2024-06-14T16:00:05.872" v="10117" actId="47"/>
          <pc:sldLayoutMkLst>
            <pc:docMk/>
            <pc:sldMasterMk cId="3785162375" sldId="2147483696"/>
            <pc:sldLayoutMk cId="2989141589" sldId="2147483697"/>
          </pc:sldLayoutMkLst>
        </pc:sldLayoutChg>
        <pc:sldLayoutChg chg="del">
          <pc:chgData name="brooke Istas" userId="b2413c8cadfa8ffa" providerId="LiveId" clId="{B55804E8-0C9E-4387-8279-DBA762C40666}" dt="2024-06-14T16:00:05.872" v="10117" actId="47"/>
          <pc:sldLayoutMkLst>
            <pc:docMk/>
            <pc:sldMasterMk cId="3785162375" sldId="2147483696"/>
            <pc:sldLayoutMk cId="896734704" sldId="2147483698"/>
          </pc:sldLayoutMkLst>
        </pc:sldLayoutChg>
        <pc:sldLayoutChg chg="del">
          <pc:chgData name="brooke Istas" userId="b2413c8cadfa8ffa" providerId="LiveId" clId="{B55804E8-0C9E-4387-8279-DBA762C40666}" dt="2024-06-14T16:00:05.872" v="10117" actId="47"/>
          <pc:sldLayoutMkLst>
            <pc:docMk/>
            <pc:sldMasterMk cId="3785162375" sldId="2147483696"/>
            <pc:sldLayoutMk cId="4252545733" sldId="2147483699"/>
          </pc:sldLayoutMkLst>
        </pc:sldLayoutChg>
        <pc:sldLayoutChg chg="del">
          <pc:chgData name="brooke Istas" userId="b2413c8cadfa8ffa" providerId="LiveId" clId="{B55804E8-0C9E-4387-8279-DBA762C40666}" dt="2024-06-14T16:00:05.872" v="10117" actId="47"/>
          <pc:sldLayoutMkLst>
            <pc:docMk/>
            <pc:sldMasterMk cId="3785162375" sldId="2147483696"/>
            <pc:sldLayoutMk cId="3656420755" sldId="2147483700"/>
          </pc:sldLayoutMkLst>
        </pc:sldLayoutChg>
        <pc:sldLayoutChg chg="del">
          <pc:chgData name="brooke Istas" userId="b2413c8cadfa8ffa" providerId="LiveId" clId="{B55804E8-0C9E-4387-8279-DBA762C40666}" dt="2024-06-14T16:00:05.872" v="10117" actId="47"/>
          <pc:sldLayoutMkLst>
            <pc:docMk/>
            <pc:sldMasterMk cId="3785162375" sldId="2147483696"/>
            <pc:sldLayoutMk cId="1315181665" sldId="2147483701"/>
          </pc:sldLayoutMkLst>
        </pc:sldLayoutChg>
        <pc:sldLayoutChg chg="del">
          <pc:chgData name="brooke Istas" userId="b2413c8cadfa8ffa" providerId="LiveId" clId="{B55804E8-0C9E-4387-8279-DBA762C40666}" dt="2024-06-14T16:00:05.872" v="10117" actId="47"/>
          <pc:sldLayoutMkLst>
            <pc:docMk/>
            <pc:sldMasterMk cId="3785162375" sldId="2147483696"/>
            <pc:sldLayoutMk cId="2618900136" sldId="2147483702"/>
          </pc:sldLayoutMkLst>
        </pc:sldLayoutChg>
        <pc:sldLayoutChg chg="del">
          <pc:chgData name="brooke Istas" userId="b2413c8cadfa8ffa" providerId="LiveId" clId="{B55804E8-0C9E-4387-8279-DBA762C40666}" dt="2024-06-14T16:00:05.872" v="10117" actId="47"/>
          <pc:sldLayoutMkLst>
            <pc:docMk/>
            <pc:sldMasterMk cId="3785162375" sldId="2147483696"/>
            <pc:sldLayoutMk cId="2349158193" sldId="2147483703"/>
          </pc:sldLayoutMkLst>
        </pc:sldLayoutChg>
        <pc:sldLayoutChg chg="del">
          <pc:chgData name="brooke Istas" userId="b2413c8cadfa8ffa" providerId="LiveId" clId="{B55804E8-0C9E-4387-8279-DBA762C40666}" dt="2024-06-14T16:00:05.872" v="10117" actId="47"/>
          <pc:sldLayoutMkLst>
            <pc:docMk/>
            <pc:sldMasterMk cId="3785162375" sldId="2147483696"/>
            <pc:sldLayoutMk cId="1782489654" sldId="2147483704"/>
          </pc:sldLayoutMkLst>
        </pc:sldLayoutChg>
        <pc:sldLayoutChg chg="del">
          <pc:chgData name="brooke Istas" userId="b2413c8cadfa8ffa" providerId="LiveId" clId="{B55804E8-0C9E-4387-8279-DBA762C40666}" dt="2024-06-14T16:00:05.872" v="10117" actId="47"/>
          <pc:sldLayoutMkLst>
            <pc:docMk/>
            <pc:sldMasterMk cId="3785162375" sldId="2147483696"/>
            <pc:sldLayoutMk cId="1855241951" sldId="2147483705"/>
          </pc:sldLayoutMkLst>
        </pc:sldLayoutChg>
        <pc:sldLayoutChg chg="del">
          <pc:chgData name="brooke Istas" userId="b2413c8cadfa8ffa" providerId="LiveId" clId="{B55804E8-0C9E-4387-8279-DBA762C40666}" dt="2024-06-14T16:00:05.872" v="10117" actId="47"/>
          <pc:sldLayoutMkLst>
            <pc:docMk/>
            <pc:sldMasterMk cId="3785162375" sldId="2147483696"/>
            <pc:sldLayoutMk cId="404483054" sldId="2147483706"/>
          </pc:sldLayoutMkLst>
        </pc:sldLayoutChg>
        <pc:sldLayoutChg chg="del">
          <pc:chgData name="brooke Istas" userId="b2413c8cadfa8ffa" providerId="LiveId" clId="{B55804E8-0C9E-4387-8279-DBA762C40666}" dt="2024-06-14T16:00:05.872" v="10117" actId="47"/>
          <pc:sldLayoutMkLst>
            <pc:docMk/>
            <pc:sldMasterMk cId="3785162375" sldId="2147483696"/>
            <pc:sldLayoutMk cId="3191102924" sldId="2147483707"/>
          </pc:sldLayoutMkLst>
        </pc:sldLayoutChg>
      </pc:sldMasterChg>
    </pc:docChg>
  </pc:docChgLst>
</pc:chgInfo>
</file>

<file path=ppt/ink/ink1.xml><?xml version="1.0" encoding="utf-8"?>
<inkml:ink xmlns:inkml="http://www.w3.org/2003/InkML">
  <inkml:definitions>
    <inkml:context xml:id="ctx0">
      <inkml:inkSource xml:id="inkSrc0">
        <inkml:traceFormat>
          <inkml:channel name="X" type="integer" max="21647" units="in"/>
          <inkml:channel name="Y" type="integer" max="13699" units="in"/>
          <inkml:channel name="F" type="integer" max="32767" units="dev"/>
        </inkml:traceFormat>
        <inkml:channelProperties>
          <inkml:channelProperty channel="X" name="resolution" value="2540.13135" units="1/in"/>
          <inkml:channelProperty channel="Y" name="resolution" value="2540.14453" units="1/in"/>
          <inkml:channelProperty channel="F" name="resolution" value="0" units="1/dev"/>
        </inkml:channelProperties>
      </inkml:inkSource>
      <inkml:timestamp xml:id="ts0" timeString="2012-09-06T18:26:24.544"/>
    </inkml:context>
    <inkml:brush xml:id="br0">
      <inkml:brushProperty name="width" value="0.21167" units="cm"/>
      <inkml:brushProperty name="height" value="0.21167" units="cm"/>
      <inkml:brushProperty name="color" value="#FFFF00"/>
      <inkml:brushProperty name="fitToCurve" value="1"/>
    </inkml:brush>
  </inkml:definitions>
  <inkml:trace contextRef="#ctx0" brushRef="#br0">374 13 1409,'0'-42'1249,"0"42"96,0 0-384,0 0 0,0 0-224,41 0-257,-41 0-191,0 0 95,0 0 32,0 0 33,0 0 159,0 0-31,0 0 31,0 0 65,0 0 32,0 0-65,0 0 1,0 0-32,0 0-129,0 0-64,0 0-95,0 0-1,0 0-192,-41 0 32,41 0-64,0 0-32,0 0-32,0 0 0,-39 42 0,39-42 65,0 0-65,-42 40 32,42 0 0,-42-40 0,42 40 64,-38-40-96,38 42 32,-42-42 32,42 40-32,0-40 0,0 39 64,-39-39 0,39 40-96,-41 3 33,41-4-33,0 1 0,0-40 0,0 40 0,0 2-32,-39-2 0,39 0 64,0-40-32,0 39 0,0 1-32,0 2 32,0-42 0,-42 40-32,42 0 32,0 0 32,0-40 0,0 42-32,0-2 0,0 0 0,0-1-32,0 4 32,0-43 32,0 39-64,0 1 64,0 0-64,0-40 64,0 42-32,0-2 64,0 0-32,0-1-31,0 4 63,0-4-96,0 1 96,0 0-96,0 0 32,0 42-32,42-42 32,-42-1 0,39 4 0,-39-4 0,0 1 0,41 0-32,-2 2 32,-39-2 0,42 0-32,-42-1 0,38 4 32,4-43-32,0 40 0,-3-40 0,2 39 64,-41 1-96,39-40 64,3 0-32,-3 42-32,2-42 64,-2 0-32,3 40 32,-3-40-32,-39 0 0,41 0 0,-2 0 0,44 0 32,-44 40-32,3-40 0,-3 0 0,2 0 0,-2 0 0,42 0 0,-40 0 0,-2 0 0,3 0 0,-4 0 0,46 0 0,-45 0-32,2 0 64,-2 0-64,3 0 32,38 40 32,-41-40-32,3 0-32,-4 0 32,4 0 0,-3 0 32,3 0-32,-1 0-32,-2 0 32,3 0-32,38 0 64,-41 0-64,3 0 32,38 0-32,-41 0 64,3 0-64,38 0 32,-38 0 0,-3 0 0,2 0 0,40 0-32,-42 0 32,2 0 0,-2 0 0,3 0 0,38-40 0,-41 40 0,3 0-32,38 0 64,-38 0-32,38 0 0,-41 0 0,41 0-32,-38 0 64,39 0-64,-43 0 32,43 0 32,-39 0-64,38 0 64,0 0-32,-38 0-32,39 0 64,-43 0-64,43 0 64,-1 0-64,4 0 64,-46 0-32,43-40-32,-1 40 32,1 0 0,-39 0 0,38 0-32,0 0 64,-38 0-64,39 0 32,-1-40 0,1 40 0,-43 0 0,43 0 0,-1 0 0,4 0 0,-46 0 32,43 0-96,-1 0 96,1-42-32,-1 42 0,1 0-32,2 0 32,-2 0 32,-1 0-64,-41 0 32,41 0-32,1 0 64,-1 0-32,4 0 0,-4 0-32,-41 0 32,41-40-32,1 40 32,-40 0 0,40 0-64,-1 0 96,-38-39-64,-3 39 32,41 0-32,-38 0 0,39-40 32,-43 40-32,4 0 64,38 0-128,-41 0 96,45-43 0,-46 43 0,43 0 0,-39 0 0,38 0 0,0-39-32,1 39 64,-42 0-64,44 0 32,-2 0 0,-43 0-32,43-40 64,-1 40-32,1 0-32,-40-40 64,40 40-64,-1 0 64,-38 0-32,38-42-32,-41 42 64,42 0-32,-1-40 0,-38 40 0,38 0 0,-41 0 0,45 0 0,-46 0 0,43 0 0,-1 0 0,-38-40 0,38 40 0,-41 0 0,3 0 0,38 0 0,-38 0 32,38 0-64,-41 0 32,3 0 0,38 0 0,-41 0 0,42 0 0,-40 0 0,40 0 0,-40 0 0,40 0 0,-42 0 0,41 0 0,-38 0 0,-3 0 0,2 0 0,40 0 32,-42 40-32,2-40 0,1 0 0,-3 0 0,2 40 0,40-40 0,-42 0 0,2 0 0,-2 42 0,3-42 64,-3 40-64,2-40-64,-2 40 128,3-40-32,-1 39-32,-2-39 32,3 43-32,-42-3 0,39-40 32,2 39 0,-2 1-32,-39 2 32,42-42-32,-3 40 0,-39 0 0,41 0 32,-2-1-32,-39-39 32,42 43-32,-4-4 0,-38 1 32,42 0-64,-42-40 64,42 42-32,-42-2 32,0 0 0,39-1 0,-39 4 0,41-3-32,-41-1 32,39-39-64,-39 40 32,42 2 0,-42-2-32,0 0 64,39 0-64,-39-40 32,0 42-32,41-2 64,-41-40-64,0 39 32,39 1 0,-39-40 0,0 40 0,0 2 0,0-42 0,0 40-32,0-40 64,0 40-32,42-40-32,-42 0 0,0 0 32,0 0-64,0 0 32,0 0-96,0 0-32,0 0-97,0 0-127,0 0-129,0 0 1,0 0-161,0 0-384,0 0-672,0 0-834,0 0-2498</inkml:trace>
  <inkml:trace contextRef="#ctx0" brushRef="#br0" timeOffset="1403.07">12034 2636 608,'0'0'1057,"0"0"320,0 0 225,0 0-321,0 0-256,0 0-160,0 0-96,0 0-97,0 0 1,0 0 0,0 0-65,0 0 1,0 0-129,0 0-31,0 0-1,0 0 64,0 39 33,0-39 0,0 43-33,0-3-224,0-1-192,39 1-64,-39 42-32,0-42 32,0 42-32,0-42-32,0-1 32,0 1 0,0 0-32,0 2 32,0-2 0,0-40 0,0 40-64,0-40 32,0 0-96,0 0 32,0 0 0,0 0 32,0 0-64,0 0 64,0 0 64,0 39 0,0-39 0,0 0 32,0 0 0,0 0 64,0 0-32,0 0-32,0 0 32,0 0-64,0 0 32,0 0-32,0 0 0,0 0 0,0 0 0,0 0 0,0 0 0,0 0-32,0 0 0,0 0 0,0 0-64,0 0-32,0 0 32,0 0 0,0 0-1,0 0 65,0 0 32,0 0 0,0 0 0,0 0 32,0 0-32,0 0 97,0 0-65,0 0 32,0 0 0,0 0-64,0 0 64,0 0 64,0 0-96,0 0 64,0 0 32,0 0-32,0 0-32,0 0-32,0 0-64,-39 0 32,-2 0 0,41 0 0,-42 0 0,3 0-32,-3 0 64,-38 0-64,41 0 32,-2 0 64,2 0-64,39 0-64,-42 0 0,42 0-64,0 0 96,0 0-32,0 0 32,0 0-160,-39 0 384,39-39-96,0 39-32,0 0 64,0 0-32,0 0 32,0 0-63,0 0-65,0 0 0,0 0-33,0 0-31,0 0 0,0 0-32,0 0-32,0 0 32,0 0 0,0 0 0,0 0-96,0 0-65,0 0-319,0 0-193,0 0-320,0 0-833,0 0-1441,0 0-2659</inkml:trace>
</inkml:ink>
</file>

<file path=ppt/ink/ink2.xml><?xml version="1.0" encoding="utf-8"?>
<inkml:ink xmlns:inkml="http://www.w3.org/2003/InkML">
  <inkml:definitions>
    <inkml:context xml:id="ctx0">
      <inkml:inkSource xml:id="inkSrc0">
        <inkml:traceFormat>
          <inkml:channel name="X" type="integer" max="21647" units="in"/>
          <inkml:channel name="Y" type="integer" max="13699" units="in"/>
          <inkml:channel name="F" type="integer" max="32767" units="dev"/>
        </inkml:traceFormat>
        <inkml:channelProperties>
          <inkml:channelProperty channel="X" name="resolution" value="2540.13135" units="1/in"/>
          <inkml:channelProperty channel="Y" name="resolution" value="2540.14453" units="1/in"/>
          <inkml:channelProperty channel="F" name="resolution" value="0" units="1/dev"/>
        </inkml:channelProperties>
      </inkml:inkSource>
      <inkml:timestamp xml:id="ts0" timeString="2012-09-06T18:26:30.710"/>
    </inkml:context>
    <inkml:brush xml:id="br0">
      <inkml:brushProperty name="width" value="0.21167" units="cm"/>
      <inkml:brushProperty name="height" value="0.21167" units="cm"/>
      <inkml:brushProperty name="color" value="#FFFF00"/>
      <inkml:brushProperty name="fitToCurve" value="1"/>
    </inkml:brush>
  </inkml:definitions>
  <inkml:trace contextRef="#ctx0" brushRef="#br0">6133 39 224,'-39'0'865,"39"0"-65,0 0-127,0 0-193,0 0-63,0 0-33,0 0-32,0 0-63,0 0 127,0 0 1,0 0 31,0 0 64,0 0-63,0 0 63,0 0 97,0 0-33,0 0-95,0 0-33,0 0 65,39 0-1,-39 0-95,0 0-1,0 0-32,0 0-127,0 0-33,0 0-128,0 0 96,0 0-96,0 0 0,0 0-32,42-39 33,-42 39-33,39 0 32,2 0-32,-2 0-32,3 0 0,-3 0 0,-39 0 64,41 0-96,1 0 96,-3 0-128,-39 0 64,41 0 0,-41 0 96,39 0-96,-39 0 32,42 0 128,-3 39-31,-39-39 31,41 40-64,-2-40 64,3 42 32,-3-2-64,-39 0 1,41 0-33,-2 2 64,3-2-128,-1-1 64,-41 1-96,39 3 96,-39-4-64,42 1 32,-42 0-32,39-1 65,-39 4-97,41-3 0,-41-1 64,0 1-32,39 2 96,-39-2-96,0 0 0,0 42 64,42-42-64,-42-1 0,0 1-32,0 42 0,0-42 0,0 0 32,0 42-32,-42-42 33,42-1-33,0 43 32,-39-42-32,39 0-32,0 0 64,-41 2-32,41 38 32,0-41-32,-39 4 32,39-4-32,-42 41 32,3-38-64,39-2 32,-41 39 0,-1-36 0,3-4-32,39 41 0,-41-40 32,2 2-32,39-2 96,-42 0-64,42-1 32,-39 4-32,39-4-32,0-39 32,-41 40-32,41 0 32,0-40-32,-39 42 0,39-2 32,0-40-32,-42 40 0,42-40 32,0 39 0,0-39-32,-39 43 33,39-43-33,0 40 64,-41-40 32,41 39-32,-39 1-32,39-40 32,0 0 0,-42 42-32,42-42 0,0 40-32,-41-40 64,41 40-64,-39 0 32,-3-40 0,42 39 0,-39 4 96,-2-4-128,41-39 32,-39 40 32,-3 0-64,3-40 32,39 42 32,-41-2-64,2 0 64,-3-40-32,3 39 1,-2 4 31,-1-3-64,3-40 32,-2 39-32,2 1 32,-3 2 0,3-2-32,-2 0 32,2 0-32,-3-40 0,3 42 32,39-2-32,-41-1 32,2 1-32,-3-40 0,42 40 0,-41-40 32,2 42-64,39-42 64,-42 40 0,3-40-32,39 40 0,-41-1 64,2-39 0,-3 0-64,3 43 0,-2-3 32,2-40 0,-3 39-32,4-39 32,-4 40-32,0-40 32,3 42-64,-2-42 32,41 40 32,-39-40-32,-3 0 32,3 40 0,-2 0-32,2-40 0,-3 42 0,4-42 0,-4 40 0,3-1 32,-3-39-32,1 40 0,2-40 0,-3 43 0,3-4-32,-2-39 64,41 0-32,-39 40 0,-3-40 0,3 40 0,39-40 0,-41 0 0,2 40 0,-3-40 0,4 42 0,-4-42-32,0 40 32,3-40 0,39 39 0,-41-39 0,2 40 32,-3-40-64,3 42 32,-2-42 0,2 40 32,-3 0-32,4-40 0,-4 40 0,3-40 0,-3 42 0,4-2-32,-4-40 64,0 40-32,3-40 0,-2 39 0,2-39-32,39 43 64,-42-43-32,4 39 0,-43-39 0,39 40 0,4-40-32,-4 40 32,3-40 32,-3 42-64,1-42 64,2 40-32,-3-40-32,4 40 32,-4-40 0,-39 39 0,43 1 32,-4-40-32,3 43 0,-41-43 0,38 39 0,0-39 32,3 40-64,-2 0 64,2-40-32,39 42 0,-42-42 0,4 40 0,-43-40 32,39 40-32,4-40 0,-4 39 0,3-39 0,-3 43 0,1-4 32,2-39-32,-3 40 0,4-40 32,-4 40-32,3-40 0,-3 0-32,4 42 32,-4-42 0,3 0 0,-3 40 0,4-40 0,38 40-32,-42-40 64,0 0-32,4 39-32,-4-39 32,3 0-32,-3 43 64,4-43-32,-4 0-32,42 40 0,-39-40 32,-3 0 0,42 39-32,-38-39 32,-4 0-32,42 40 0,0-40 0,-39 0 32,39 0-32,0 0 0,-41 0-32,41 0-32,0 0 64,0 40-32,-42-40-32,42 0 32,0 0 0,0 0 31,0 0 1,0 0 0,0 0 32,-39 0-32,39 0 32,0 0 0,0 0-32,0 0 32,0 0 0,0 0 0,0 42-32,-42-42 64,42 0-64,-38 0 32,38 0 32,0 40-64,-42-40 32,42 0 0,0 0 32,-39 0-32,39 0 0,-42 40-32,42-40 32,0 0 0,0 0 0,-38 0 0,38 0-32,0 0 32,-42 0-32,42 0 32,0 0-32,0 0 32,-39 39-32,39-39 32,-41 0-96,41 0 96,0 0 0,-39 0-32,39 0 32,0 0 0,0 0 32,-42 0-96,42 0 64,0 0-32,0 0 0,0 0 0,0 0 0,0 0 0,0 0 0,0 0 0,0 0-32,0 0 0,0 0-64,0 0 64,0 0-1,0 0-31,0 0-64,0 0-32,0 0-32,0 0 32,0 0 96,0 0 64,0 0-33,0 0 1,0 0 64,0 0 0,0 0-32,0 0 32,0 0 32,0 0-32,0 0-32,0 0 64,0 0-32,0 0 0,0 0-32,0 0 32,0 0-32,0 0 0,0 0-128,0 0-192,0 0-225,-42 43-448,42-43-224,0 0-224,0 0-705,0 0-1570,0 0-2208</inkml:trace>
</inkml:ink>
</file>

<file path=ppt/ink/ink3.xml><?xml version="1.0" encoding="utf-8"?>
<inkml:ink xmlns:inkml="http://www.w3.org/2003/InkML">
  <inkml:definitions>
    <inkml:context xml:id="ctx0">
      <inkml:inkSource xml:id="inkSrc0">
        <inkml:traceFormat>
          <inkml:channel name="X" type="integer" max="21647" units="in"/>
          <inkml:channel name="Y" type="integer" max="13699" units="in"/>
          <inkml:channel name="F" type="integer" max="32767" units="dev"/>
        </inkml:traceFormat>
        <inkml:channelProperties>
          <inkml:channelProperty channel="X" name="resolution" value="2540.13135" units="1/in"/>
          <inkml:channelProperty channel="Y" name="resolution" value="2540.14453" units="1/in"/>
          <inkml:channelProperty channel="F" name="resolution" value="0" units="1/dev"/>
        </inkml:channelProperties>
      </inkml:inkSource>
      <inkml:timestamp xml:id="ts0" timeString="2012-09-06T18:26:32.196"/>
    </inkml:context>
    <inkml:brush xml:id="br0">
      <inkml:brushProperty name="width" value="0.21167" units="cm"/>
      <inkml:brushProperty name="height" value="0.21167" units="cm"/>
      <inkml:brushProperty name="color" value="#FFFF00"/>
      <inkml:brushProperty name="fitToCurve" value="1"/>
    </inkml:brush>
  </inkml:definitions>
  <inkml:trace contextRef="#ctx0" brushRef="#br0">282 441 1281,'0'0'1377,"0"0"-448,0 0 160,-39 0 192,39 0-352,0 0-352,0 0-65,0 0 33,0 0 95,0 0-63,0 0-289,39 0-160,-39 0-64,0 0 0,0 0 128,41-40 33,-41 40-1,39-40-32,-39 40-160,42-42-64,-42 2 32,38 40 32,-38-40-96,42 40-32,-42-39 64,39 39 0,-39-40 0,0 40 32,0 0 32,0 0-32,0 0 32,0 0 0,0 0 64,0 0-32,0 0-32,0 0 0,0 0-32,0 0 32,0 0 32,0 0-128,0 0 64,0 0 64,0 0-128,0 0 32,0 0 64,0 0-64,0 0 32,0 0-32,0-43-192,0 43 0,0-39 31,0 39 65,42-40 0,-42 40 128,0-40 0,0 40-32,0 0 32,0 0 32,0 0-32,0 0 96,0 0 0,0 0 129,0 0-33,0 0 0,0 0 32,0 0-32,0 0-31,0 0-65,0 0 64,0 0-128,0 0 64,0 0-32,0 0 0,-42 40 0,3 0 32,39-1 64,-42 4 0,4-3 97,-4-1-65,3 1-32,-2 0 64,2 2-128,39-2 65,-42-40 31,42 40-64,0-1-32,-42-39 0,42 43-64,-38-43-32,38 39 0,0-39 0,-42 40 32,42-40-64,0 40 64,-39-40-32,39 42 0,0-42-32,-42 0 64,42 40-32,0-40 32,0 0-64,0 0 64,0 0-96,0 0 0,0 0-32,0 0 0,0 0-96,0 0 31,0 0 1,0 0 0,0 0-64,0 0 128,0 0 64,0 0-32,0 0 32,42 0 0,-42 0-64,0 0 32,0 0-1,39 0 65,-39 0-64,0 0 64,0 0 0,42 0 32,-42 0 0,0 0-64,38 0 64,-38 0-64,0 0 97,42 0-65,-42 0 32,42 0 0,-3 0-32,-39 0 32,41 0-32,-2 40 96,3-40-96,-4 0 0,4 39 64,-42-39-32,39 43-32,3-43 0,-4 40 32,-38-40-64,0 0 0,0 0 0,42 0 32,-42 0-32,0 0 32,0 0 0,0 0 32,0 0-32,0 0 0,0 0 0,0 0-32,0 0 0,0 0-161,0 0-31,0 0-288,0 0-641,0 0-737,0 0-3491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A086365-1DE3-4206-8631-568DB8EFC2CA}" type="datetimeFigureOut">
              <a:rPr lang="en-US" smtClean="0"/>
              <a:t>6/14/2024</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67E557C-9E66-43F1-9F87-179A985BA47D}" type="slidenum">
              <a:rPr lang="en-US" smtClean="0"/>
              <a:t>‹#›</a:t>
            </a:fld>
            <a:endParaRPr lang="en-US" dirty="0"/>
          </a:p>
        </p:txBody>
      </p:sp>
    </p:spTree>
    <p:extLst>
      <p:ext uri="{BB962C8B-B14F-4D97-AF65-F5344CB8AC3E}">
        <p14:creationId xmlns:p14="http://schemas.microsoft.com/office/powerpoint/2010/main" val="1293213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7E557C-9E66-43F1-9F87-179A985BA47D}" type="slidenum">
              <a:rPr lang="en-US" smtClean="0"/>
              <a:t>1</a:t>
            </a:fld>
            <a:endParaRPr lang="en-US" dirty="0"/>
          </a:p>
        </p:txBody>
      </p:sp>
    </p:spTree>
    <p:extLst>
      <p:ext uri="{BB962C8B-B14F-4D97-AF65-F5344CB8AC3E}">
        <p14:creationId xmlns:p14="http://schemas.microsoft.com/office/powerpoint/2010/main" val="41688831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7E557C-9E66-43F1-9F87-179A985BA47D}" type="slidenum">
              <a:rPr lang="en-US" smtClean="0"/>
              <a:t>10</a:t>
            </a:fld>
            <a:endParaRPr lang="en-US" dirty="0"/>
          </a:p>
        </p:txBody>
      </p:sp>
    </p:spTree>
    <p:extLst>
      <p:ext uri="{BB962C8B-B14F-4D97-AF65-F5344CB8AC3E}">
        <p14:creationId xmlns:p14="http://schemas.microsoft.com/office/powerpoint/2010/main" val="10845853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7E557C-9E66-43F1-9F87-179A985BA47D}" type="slidenum">
              <a:rPr lang="en-US" smtClean="0"/>
              <a:t>11</a:t>
            </a:fld>
            <a:endParaRPr lang="en-US" dirty="0"/>
          </a:p>
        </p:txBody>
      </p:sp>
    </p:spTree>
    <p:extLst>
      <p:ext uri="{BB962C8B-B14F-4D97-AF65-F5344CB8AC3E}">
        <p14:creationId xmlns:p14="http://schemas.microsoft.com/office/powerpoint/2010/main" val="3280629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7E557C-9E66-43F1-9F87-179A985BA47D}" type="slidenum">
              <a:rPr lang="en-US" smtClean="0"/>
              <a:t>12</a:t>
            </a:fld>
            <a:endParaRPr lang="en-US" dirty="0"/>
          </a:p>
        </p:txBody>
      </p:sp>
    </p:spTree>
    <p:extLst>
      <p:ext uri="{BB962C8B-B14F-4D97-AF65-F5344CB8AC3E}">
        <p14:creationId xmlns:p14="http://schemas.microsoft.com/office/powerpoint/2010/main" val="27099093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0" i="0" dirty="0">
                <a:solidFill>
                  <a:srgbClr val="334445"/>
                </a:solidFill>
                <a:effectLst/>
                <a:latin typeface="Lyon Text"/>
              </a:rPr>
              <a:t>Dweck notes that, on one hand, she didn’t think IQ scores derived from one test could be that important.</a:t>
            </a:r>
            <a:r>
              <a:rPr lang="en-US" b="0" i="0" baseline="30000" dirty="0">
                <a:solidFill>
                  <a:srgbClr val="334445"/>
                </a:solidFill>
                <a:effectLst/>
                <a:latin typeface="Lyon Text"/>
              </a:rPr>
              <a:t>4</a:t>
            </a:r>
            <a:r>
              <a:rPr lang="en-US" b="0" i="0" dirty="0">
                <a:solidFill>
                  <a:srgbClr val="334445"/>
                </a:solidFill>
                <a:effectLst/>
                <a:latin typeface="Lyon Text"/>
              </a:rPr>
              <a:t> On the other hand, all students want to succeed in the models presented to them. In Dweck’s school, academic success was associated with a high IQ score. In fact, she was told that her school was counting on her to get the highest score in a state-wide chemistry test. While she scored 99 out of 100, Dweck believes that the pressure she experienced from her school’s glorification of IQ was a pivotal point, inspiring her future work.</a:t>
            </a:r>
            <a:endParaRPr lang="en-US" dirty="0"/>
          </a:p>
        </p:txBody>
      </p:sp>
      <p:sp>
        <p:nvSpPr>
          <p:cNvPr id="4" name="Slide Number Placeholder 3"/>
          <p:cNvSpPr>
            <a:spLocks noGrp="1"/>
          </p:cNvSpPr>
          <p:nvPr>
            <p:ph type="sldNum" sz="quarter" idx="5"/>
          </p:nvPr>
        </p:nvSpPr>
        <p:spPr/>
        <p:txBody>
          <a:bodyPr/>
          <a:lstStyle/>
          <a:p>
            <a:fld id="{767E557C-9E66-43F1-9F87-179A985BA47D}" type="slidenum">
              <a:rPr lang="en-US" smtClean="0"/>
              <a:t>13</a:t>
            </a:fld>
            <a:endParaRPr lang="en-US" dirty="0"/>
          </a:p>
        </p:txBody>
      </p:sp>
    </p:spTree>
    <p:extLst>
      <p:ext uri="{BB962C8B-B14F-4D97-AF65-F5344CB8AC3E}">
        <p14:creationId xmlns:p14="http://schemas.microsoft.com/office/powerpoint/2010/main" val="17381168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4445"/>
                </a:solidFill>
                <a:effectLst/>
                <a:latin typeface="Lyon Text"/>
              </a:rPr>
              <a:t>As a young researcher, Dweck was fascinated by the fact that some children faced challenges with calmness and confidence, while others shrunk back in defeat.</a:t>
            </a:r>
            <a:r>
              <a:rPr lang="en-US" b="0" i="0" baseline="30000" dirty="0">
                <a:solidFill>
                  <a:srgbClr val="334445"/>
                </a:solidFill>
                <a:effectLst/>
                <a:latin typeface="Lyon Text"/>
              </a:rPr>
              <a:t>6</a:t>
            </a:r>
            <a:r>
              <a:rPr lang="en-US" b="0" i="0" dirty="0">
                <a:solidFill>
                  <a:srgbClr val="334445"/>
                </a:solidFill>
                <a:effectLst/>
                <a:latin typeface="Lyon Text"/>
              </a:rPr>
              <a:t> Specifically, Dweck’s use of mindset referred to the frameworks in which people understand and respond to the world.</a:t>
            </a:r>
            <a:r>
              <a:rPr lang="en-US" b="0" i="0" baseline="30000" dirty="0">
                <a:solidFill>
                  <a:srgbClr val="334445"/>
                </a:solidFill>
                <a:effectLst/>
                <a:latin typeface="Lyon Text"/>
              </a:rPr>
              <a:t>1</a:t>
            </a:r>
            <a:r>
              <a:rPr lang="en-US" b="0" i="0" dirty="0">
                <a:solidFill>
                  <a:srgbClr val="334445"/>
                </a:solidFill>
                <a:effectLst/>
                <a:latin typeface="Lyon Text"/>
              </a:rPr>
              <a:t> </a:t>
            </a:r>
            <a:endParaRPr lang="en-US" dirty="0"/>
          </a:p>
        </p:txBody>
      </p:sp>
      <p:sp>
        <p:nvSpPr>
          <p:cNvPr id="4" name="Slide Number Placeholder 3"/>
          <p:cNvSpPr>
            <a:spLocks noGrp="1"/>
          </p:cNvSpPr>
          <p:nvPr>
            <p:ph type="sldNum" sz="quarter" idx="5"/>
          </p:nvPr>
        </p:nvSpPr>
        <p:spPr/>
        <p:txBody>
          <a:bodyPr/>
          <a:lstStyle/>
          <a:p>
            <a:fld id="{767E557C-9E66-43F1-9F87-179A985BA47D}" type="slidenum">
              <a:rPr lang="en-US" smtClean="0"/>
              <a:t>14</a:t>
            </a:fld>
            <a:endParaRPr lang="en-US" dirty="0"/>
          </a:p>
        </p:txBody>
      </p:sp>
    </p:spTree>
    <p:extLst>
      <p:ext uri="{BB962C8B-B14F-4D97-AF65-F5344CB8AC3E}">
        <p14:creationId xmlns:p14="http://schemas.microsoft.com/office/powerpoint/2010/main" val="10576087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7E557C-9E66-43F1-9F87-179A985BA47D}" type="slidenum">
              <a:rPr lang="en-US" smtClean="0"/>
              <a:t>15</a:t>
            </a:fld>
            <a:endParaRPr lang="en-US" dirty="0"/>
          </a:p>
        </p:txBody>
      </p:sp>
    </p:spTree>
    <p:extLst>
      <p:ext uri="{BB962C8B-B14F-4D97-AF65-F5344CB8AC3E}">
        <p14:creationId xmlns:p14="http://schemas.microsoft.com/office/powerpoint/2010/main" val="13514122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4445"/>
                </a:solidFill>
                <a:effectLst/>
                <a:latin typeface="Lyon Text"/>
              </a:rPr>
              <a:t>In her attempts to decode the so-called “special sauce” that drove some students to be excited in the face of a challenge, Dweck considered the terms “fixed mindset entity theory” and “incremental theory.”</a:t>
            </a:r>
            <a:r>
              <a:rPr lang="en-US" b="0" i="0" baseline="30000" dirty="0">
                <a:solidFill>
                  <a:srgbClr val="334445"/>
                </a:solidFill>
                <a:effectLst/>
                <a:latin typeface="Lyon Text"/>
              </a:rPr>
              <a:t>7</a:t>
            </a:r>
            <a:r>
              <a:rPr lang="en-US" b="0" i="0" dirty="0">
                <a:solidFill>
                  <a:srgbClr val="334445"/>
                </a:solidFill>
                <a:effectLst/>
                <a:latin typeface="Lyon Text"/>
              </a:rPr>
              <a:t> Realizing how clunky and ambiguous these terms sounded, Dweck came up with the more appealing labels of growth and fixed mindsets in the early 2000s. Dweck’s </a:t>
            </a:r>
            <a:r>
              <a:rPr lang="en-US" b="0" i="1" dirty="0">
                <a:solidFill>
                  <a:srgbClr val="334445"/>
                </a:solidFill>
                <a:effectLst/>
                <a:latin typeface="Lyon Text"/>
              </a:rPr>
              <a:t>Mindset: The New Psychology of Success </a:t>
            </a:r>
            <a:r>
              <a:rPr lang="en-US" b="0" i="0" dirty="0">
                <a:solidFill>
                  <a:srgbClr val="334445"/>
                </a:solidFill>
                <a:effectLst/>
                <a:latin typeface="Lyon Text"/>
              </a:rPr>
              <a:t>was published in 2006 to present her framework to the general population and to help people fulfill their full potential.</a:t>
            </a:r>
            <a:r>
              <a:rPr lang="en-US" b="0" i="0" baseline="30000" dirty="0">
                <a:solidFill>
                  <a:srgbClr val="334445"/>
                </a:solidFill>
                <a:effectLst/>
                <a:latin typeface="Lyon Text"/>
              </a:rPr>
              <a:t>1</a:t>
            </a:r>
          </a:p>
          <a:p>
            <a:endParaRPr lang="en-US" b="0" i="0" baseline="30000" dirty="0">
              <a:solidFill>
                <a:srgbClr val="334445"/>
              </a:solidFill>
              <a:effectLst/>
              <a:latin typeface="Lyon Text"/>
            </a:endParaRPr>
          </a:p>
          <a:p>
            <a:pPr algn="l"/>
            <a:r>
              <a:rPr lang="en-US" b="1" i="0" dirty="0">
                <a:solidFill>
                  <a:srgbClr val="334445"/>
                </a:solidFill>
                <a:effectLst/>
                <a:latin typeface="Sailec"/>
              </a:rPr>
              <a:t>Controversies</a:t>
            </a:r>
          </a:p>
          <a:p>
            <a:pPr algn="l"/>
            <a:r>
              <a:rPr lang="en-US" b="0" i="0" dirty="0">
                <a:solidFill>
                  <a:srgbClr val="334445"/>
                </a:solidFill>
                <a:effectLst/>
                <a:latin typeface="Lyon Text"/>
              </a:rPr>
              <a:t>Dweck’s ideas behind the growth and fixed mindsets have become a bit distorted in their translations.</a:t>
            </a:r>
            <a:r>
              <a:rPr lang="en-US" b="0" i="0" baseline="30000" dirty="0">
                <a:solidFill>
                  <a:srgbClr val="334445"/>
                </a:solidFill>
                <a:effectLst/>
                <a:latin typeface="Lyon Text"/>
              </a:rPr>
              <a:t>13</a:t>
            </a:r>
            <a:r>
              <a:rPr lang="en-US" b="0" i="0" dirty="0">
                <a:solidFill>
                  <a:srgbClr val="334445"/>
                </a:solidFill>
                <a:effectLst/>
                <a:latin typeface="Lyon Text"/>
              </a:rPr>
              <a:t> As a result, Dweck has addressed three common misconceptions, with the first being a “false growth mindset,” which is when people say they have a growth mindset when they do not. Essentially, the growth mindset’s popularity has led it to be perceived as simpler than it really is.</a:t>
            </a:r>
            <a:r>
              <a:rPr lang="en-US" b="0" i="0" baseline="30000" dirty="0">
                <a:solidFill>
                  <a:srgbClr val="334445"/>
                </a:solidFill>
                <a:effectLst/>
                <a:latin typeface="Lyon Text"/>
              </a:rPr>
              <a:t>6</a:t>
            </a:r>
            <a:r>
              <a:rPr lang="en-US" b="0" i="0" dirty="0">
                <a:solidFill>
                  <a:srgbClr val="334445"/>
                </a:solidFill>
                <a:effectLst/>
                <a:latin typeface="Lyon Text"/>
              </a:rPr>
              <a:t> </a:t>
            </a:r>
          </a:p>
          <a:p>
            <a:pPr algn="l"/>
            <a:endParaRPr lang="en-US" b="0" i="0" dirty="0">
              <a:solidFill>
                <a:srgbClr val="334445"/>
              </a:solidFill>
              <a:effectLst/>
              <a:latin typeface="Lyon Text"/>
            </a:endParaRPr>
          </a:p>
          <a:p>
            <a:pPr algn="l"/>
            <a:r>
              <a:rPr lang="en-US" b="0" i="0" dirty="0">
                <a:solidFill>
                  <a:srgbClr val="334445"/>
                </a:solidFill>
                <a:effectLst/>
                <a:latin typeface="Lyon Text"/>
              </a:rPr>
              <a:t>People tend to confuse having a growth mindset with being open-minded or having a positive outlook on life, which are ultimately qualities that people believe they have always had.</a:t>
            </a:r>
            <a:r>
              <a:rPr lang="en-US" b="0" i="0" baseline="30000" dirty="0">
                <a:solidFill>
                  <a:srgbClr val="334445"/>
                </a:solidFill>
                <a:effectLst/>
                <a:latin typeface="Lyon Text"/>
              </a:rPr>
              <a:t>13</a:t>
            </a:r>
            <a:r>
              <a:rPr lang="en-US" b="0" i="0" dirty="0">
                <a:solidFill>
                  <a:srgbClr val="334445"/>
                </a:solidFill>
                <a:effectLst/>
                <a:latin typeface="Lyon Text"/>
              </a:rPr>
              <a:t> A teacher might applaud a child for putting in effort on a failed test, because they believe that doing so will promote a growth mindset.6 However, this sort of empty praise is one of the issues that growth mindsets were developed to overcome.</a:t>
            </a:r>
          </a:p>
          <a:p>
            <a:pPr algn="l"/>
            <a:endParaRPr lang="en-US" b="0" i="0" dirty="0">
              <a:solidFill>
                <a:srgbClr val="334445"/>
              </a:solidFill>
              <a:effectLst/>
              <a:latin typeface="Lyon Text"/>
            </a:endParaRPr>
          </a:p>
          <a:p>
            <a:pPr algn="l"/>
            <a:r>
              <a:rPr lang="en-US" b="0" i="0" dirty="0">
                <a:solidFill>
                  <a:srgbClr val="334445"/>
                </a:solidFill>
                <a:effectLst/>
                <a:latin typeface="Lyon Text"/>
              </a:rPr>
              <a:t>The issue of the “false growth mindset” is tied to another common misconception, which is that growth mindsets are solely about praising and rewarding effort.</a:t>
            </a:r>
            <a:r>
              <a:rPr lang="en-US" b="0" i="0" baseline="30000" dirty="0">
                <a:solidFill>
                  <a:srgbClr val="334445"/>
                </a:solidFill>
                <a:effectLst/>
                <a:latin typeface="Lyon Text"/>
              </a:rPr>
              <a:t>13</a:t>
            </a:r>
            <a:r>
              <a:rPr lang="en-US" b="0" i="0" dirty="0">
                <a:solidFill>
                  <a:srgbClr val="334445"/>
                </a:solidFill>
                <a:effectLst/>
                <a:latin typeface="Lyon Text"/>
              </a:rPr>
              <a:t> While support is important, outcomes matter too. Rather than just praising the effort, Dweck suggests that people praise the effort that led to the outcome or learning progress, encouraging the person to find another learning strategy.</a:t>
            </a:r>
            <a:r>
              <a:rPr lang="en-US" b="0" i="0" baseline="30000" dirty="0">
                <a:solidFill>
                  <a:srgbClr val="334445"/>
                </a:solidFill>
                <a:effectLst/>
                <a:latin typeface="Lyon Text"/>
              </a:rPr>
              <a:t>6</a:t>
            </a:r>
            <a:r>
              <a:rPr lang="en-US" b="0" i="0" dirty="0">
                <a:solidFill>
                  <a:srgbClr val="334445"/>
                </a:solidFill>
                <a:effectLst/>
                <a:latin typeface="Lyon Text"/>
              </a:rPr>
              <a:t> In the context of school, students need to know that they need more than just effort when they’re stuck: they need to know when to ask for help and when to use certain resources.</a:t>
            </a:r>
          </a:p>
          <a:p>
            <a:pPr algn="l"/>
            <a:endParaRPr lang="en-US" b="0" i="0" dirty="0">
              <a:solidFill>
                <a:srgbClr val="334445"/>
              </a:solidFill>
              <a:effectLst/>
              <a:latin typeface="Lyon Text"/>
            </a:endParaRPr>
          </a:p>
          <a:p>
            <a:pPr algn="l"/>
            <a:r>
              <a:rPr lang="en-US" b="0" i="0" dirty="0">
                <a:solidFill>
                  <a:srgbClr val="334445"/>
                </a:solidFill>
                <a:effectLst/>
                <a:latin typeface="Lyon Text"/>
              </a:rPr>
              <a:t>The third misconception is that simply saying and believing you have a growth mindset will result in success.</a:t>
            </a:r>
            <a:r>
              <a:rPr lang="en-US" b="0" i="0" baseline="30000" dirty="0">
                <a:solidFill>
                  <a:srgbClr val="334445"/>
                </a:solidFill>
                <a:effectLst/>
                <a:latin typeface="Lyon Text"/>
              </a:rPr>
              <a:t>13</a:t>
            </a:r>
            <a:r>
              <a:rPr lang="en-US" b="0" i="0" dirty="0">
                <a:solidFill>
                  <a:srgbClr val="334445"/>
                </a:solidFill>
                <a:effectLst/>
                <a:latin typeface="Lyon Text"/>
              </a:rPr>
              <a:t> A company that has a mission statement with values of growth, empowerment, and innovation is great, but it doesn’t mean anything if the company doesn’t implement policies to make those growths and empowerment attainable. Dweck emphasizes the importance for organizations to encourage risk-taking and support collaboration to truly embody a growth mindset.</a:t>
            </a:r>
          </a:p>
          <a:p>
            <a:endParaRPr lang="en-US" dirty="0"/>
          </a:p>
        </p:txBody>
      </p:sp>
      <p:sp>
        <p:nvSpPr>
          <p:cNvPr id="4" name="Slide Number Placeholder 3"/>
          <p:cNvSpPr>
            <a:spLocks noGrp="1"/>
          </p:cNvSpPr>
          <p:nvPr>
            <p:ph type="sldNum" sz="quarter" idx="5"/>
          </p:nvPr>
        </p:nvSpPr>
        <p:spPr/>
        <p:txBody>
          <a:bodyPr/>
          <a:lstStyle/>
          <a:p>
            <a:fld id="{767E557C-9E66-43F1-9F87-179A985BA47D}" type="slidenum">
              <a:rPr lang="en-US" smtClean="0"/>
              <a:t>16</a:t>
            </a:fld>
            <a:endParaRPr lang="en-US" dirty="0"/>
          </a:p>
        </p:txBody>
      </p:sp>
    </p:spTree>
    <p:extLst>
      <p:ext uri="{BB962C8B-B14F-4D97-AF65-F5344CB8AC3E}">
        <p14:creationId xmlns:p14="http://schemas.microsoft.com/office/powerpoint/2010/main" val="35873024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0D0D0D"/>
                </a:solidFill>
                <a:effectLst/>
                <a:highlight>
                  <a:srgbClr val="FFFFFF"/>
                </a:highlight>
                <a:latin typeface="ui-sans-serif"/>
              </a:rPr>
              <a:t>Angela Duckworth outlines several key factors in the development and cultivation of grit:</a:t>
            </a:r>
          </a:p>
          <a:p>
            <a:pPr algn="l">
              <a:buFont typeface="+mj-lt"/>
              <a:buAutoNum type="arabicPeriod"/>
            </a:pPr>
            <a:r>
              <a:rPr lang="en-US" b="1" i="0" dirty="0">
                <a:solidFill>
                  <a:srgbClr val="0D0D0D"/>
                </a:solidFill>
                <a:effectLst/>
                <a:highlight>
                  <a:srgbClr val="FFFFFF"/>
                </a:highlight>
                <a:latin typeface="ui-sans-serif"/>
              </a:rPr>
              <a:t>Interest and Passion:</a:t>
            </a:r>
            <a:r>
              <a:rPr lang="en-US" b="0" i="0" dirty="0">
                <a:solidFill>
                  <a:srgbClr val="0D0D0D"/>
                </a:solidFill>
                <a:effectLst/>
                <a:highlight>
                  <a:srgbClr val="FFFFFF"/>
                </a:highlight>
                <a:latin typeface="ui-sans-serif"/>
              </a:rPr>
              <a:t> Duckworth emphasizes the importance of developing a strong interest and passion for a particular goal or activity. Passion provides the motivation and drive necessary to sustain effort and perseverance over time.</a:t>
            </a:r>
          </a:p>
          <a:p>
            <a:pPr algn="l">
              <a:buFont typeface="+mj-lt"/>
              <a:buAutoNum type="arabicPeriod"/>
            </a:pPr>
            <a:r>
              <a:rPr lang="en-US" b="1" i="0" dirty="0">
                <a:solidFill>
                  <a:srgbClr val="0D0D0D"/>
                </a:solidFill>
                <a:effectLst/>
                <a:highlight>
                  <a:srgbClr val="FFFFFF"/>
                </a:highlight>
                <a:latin typeface="ui-sans-serif"/>
              </a:rPr>
              <a:t>Practice and Deliberate Practice:</a:t>
            </a:r>
            <a:r>
              <a:rPr lang="en-US" b="0" i="0" dirty="0">
                <a:solidFill>
                  <a:srgbClr val="0D0D0D"/>
                </a:solidFill>
                <a:effectLst/>
                <a:highlight>
                  <a:srgbClr val="FFFFFF"/>
                </a:highlight>
                <a:latin typeface="ui-sans-serif"/>
              </a:rPr>
              <a:t> Grit is developed through consistent practice and deliberate efforts to improve. Duckworth highlights the role of deliberate practice, which involves focused and purposeful practice aimed at addressing weaknesses and pushing one's limits.</a:t>
            </a:r>
          </a:p>
          <a:p>
            <a:pPr algn="l">
              <a:buFont typeface="+mj-lt"/>
              <a:buAutoNum type="arabicPeriod"/>
            </a:pPr>
            <a:r>
              <a:rPr lang="en-US" b="1" i="0" dirty="0">
                <a:solidFill>
                  <a:srgbClr val="0D0D0D"/>
                </a:solidFill>
                <a:effectLst/>
                <a:highlight>
                  <a:srgbClr val="FFFFFF"/>
                </a:highlight>
                <a:latin typeface="ui-sans-serif"/>
              </a:rPr>
              <a:t>Purpose and Meaning:</a:t>
            </a:r>
            <a:r>
              <a:rPr lang="en-US" b="0" i="0" dirty="0">
                <a:solidFill>
                  <a:srgbClr val="0D0D0D"/>
                </a:solidFill>
                <a:effectLst/>
                <a:highlight>
                  <a:srgbClr val="FFFFFF"/>
                </a:highlight>
                <a:latin typeface="ui-sans-serif"/>
              </a:rPr>
              <a:t> Having a sense of purpose and meaning behind one's goals can fuel grit. Individuals who see their goals as meaningful and aligned with their values are more likely to persevere in the face of challenges and setbacks.</a:t>
            </a:r>
          </a:p>
          <a:p>
            <a:pPr algn="l">
              <a:buFont typeface="+mj-lt"/>
              <a:buAutoNum type="arabicPeriod"/>
            </a:pPr>
            <a:r>
              <a:rPr lang="en-US" b="1" i="0" dirty="0">
                <a:solidFill>
                  <a:srgbClr val="0D0D0D"/>
                </a:solidFill>
                <a:effectLst/>
                <a:highlight>
                  <a:srgbClr val="FFFFFF"/>
                </a:highlight>
                <a:latin typeface="ui-sans-serif"/>
              </a:rPr>
              <a:t>Resilience and Growth Mindset:</a:t>
            </a:r>
            <a:r>
              <a:rPr lang="en-US" b="0" i="0" dirty="0">
                <a:solidFill>
                  <a:srgbClr val="0D0D0D"/>
                </a:solidFill>
                <a:effectLst/>
                <a:highlight>
                  <a:srgbClr val="FFFFFF"/>
                </a:highlight>
                <a:latin typeface="ui-sans-serif"/>
              </a:rPr>
              <a:t> Developing resilience is essential for cultivating grit. Duckworth emphasizes the importance of bouncing back from failures and setbacks, viewing them as opportunities for growth rather than obstacles. A growth mindset, which entails believing that abilities can be developed through effort and perseverance, is also crucial for building grit.</a:t>
            </a:r>
          </a:p>
          <a:p>
            <a:pPr algn="l">
              <a:buFont typeface="+mj-lt"/>
              <a:buAutoNum type="arabicPeriod"/>
            </a:pPr>
            <a:r>
              <a:rPr lang="en-US" b="1" i="0" dirty="0">
                <a:solidFill>
                  <a:srgbClr val="0D0D0D"/>
                </a:solidFill>
                <a:effectLst/>
                <a:highlight>
                  <a:srgbClr val="FFFFFF"/>
                </a:highlight>
                <a:latin typeface="ui-sans-serif"/>
              </a:rPr>
              <a:t>Supportive Environment:</a:t>
            </a:r>
            <a:r>
              <a:rPr lang="en-US" b="0" i="0" dirty="0">
                <a:solidFill>
                  <a:srgbClr val="0D0D0D"/>
                </a:solidFill>
                <a:effectLst/>
                <a:highlight>
                  <a:srgbClr val="FFFFFF"/>
                </a:highlight>
                <a:latin typeface="ui-sans-serif"/>
              </a:rPr>
              <a:t> Grit is often nurtured in environments that provide support, encouragement, and opportunities for growth. Having mentors, role models, and supportive peers can help individuals stay motivated and focused on their goals.</a:t>
            </a:r>
          </a:p>
          <a:p>
            <a:pPr algn="l">
              <a:buFont typeface="+mj-lt"/>
              <a:buAutoNum type="arabicPeriod"/>
            </a:pPr>
            <a:r>
              <a:rPr lang="en-US" b="1" i="0" dirty="0">
                <a:solidFill>
                  <a:srgbClr val="0D0D0D"/>
                </a:solidFill>
                <a:effectLst/>
                <a:highlight>
                  <a:srgbClr val="FFFFFF"/>
                </a:highlight>
                <a:latin typeface="ui-sans-serif"/>
              </a:rPr>
              <a:t>Goal Setting and Self-regulation:</a:t>
            </a:r>
            <a:r>
              <a:rPr lang="en-US" b="0" i="0" dirty="0">
                <a:solidFill>
                  <a:srgbClr val="0D0D0D"/>
                </a:solidFill>
                <a:effectLst/>
                <a:highlight>
                  <a:srgbClr val="FFFFFF"/>
                </a:highlight>
                <a:latin typeface="ui-sans-serif"/>
              </a:rPr>
              <a:t> Setting clear, challenging goals and effectively managing one's time and resources are important aspects of cultivating grit. Duckworth suggests that individuals with grit are skilled at self-regulation, maintaining focus and discipline in pursuit of their goals.</a:t>
            </a:r>
          </a:p>
          <a:p>
            <a:endParaRPr lang="en-US" dirty="0"/>
          </a:p>
        </p:txBody>
      </p:sp>
      <p:sp>
        <p:nvSpPr>
          <p:cNvPr id="4" name="Slide Number Placeholder 3"/>
          <p:cNvSpPr>
            <a:spLocks noGrp="1"/>
          </p:cNvSpPr>
          <p:nvPr>
            <p:ph type="sldNum" sz="quarter" idx="5"/>
          </p:nvPr>
        </p:nvSpPr>
        <p:spPr/>
        <p:txBody>
          <a:bodyPr/>
          <a:lstStyle/>
          <a:p>
            <a:fld id="{767E557C-9E66-43F1-9F87-179A985BA47D}" type="slidenum">
              <a:rPr lang="en-US" smtClean="0"/>
              <a:t>17</a:t>
            </a:fld>
            <a:endParaRPr lang="en-US" dirty="0"/>
          </a:p>
        </p:txBody>
      </p:sp>
    </p:spTree>
    <p:extLst>
      <p:ext uri="{BB962C8B-B14F-4D97-AF65-F5344CB8AC3E}">
        <p14:creationId xmlns:p14="http://schemas.microsoft.com/office/powerpoint/2010/main" val="19463034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7E557C-9E66-43F1-9F87-179A985BA47D}" type="slidenum">
              <a:rPr lang="en-US" smtClean="0"/>
              <a:t>18</a:t>
            </a:fld>
            <a:endParaRPr lang="en-US" dirty="0"/>
          </a:p>
        </p:txBody>
      </p:sp>
    </p:spTree>
    <p:extLst>
      <p:ext uri="{BB962C8B-B14F-4D97-AF65-F5344CB8AC3E}">
        <p14:creationId xmlns:p14="http://schemas.microsoft.com/office/powerpoint/2010/main" val="41847902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7E557C-9E66-43F1-9F87-179A985BA47D}" type="slidenum">
              <a:rPr lang="en-US" smtClean="0"/>
              <a:t>19</a:t>
            </a:fld>
            <a:endParaRPr lang="en-US" dirty="0"/>
          </a:p>
        </p:txBody>
      </p:sp>
    </p:spTree>
    <p:extLst>
      <p:ext uri="{BB962C8B-B14F-4D97-AF65-F5344CB8AC3E}">
        <p14:creationId xmlns:p14="http://schemas.microsoft.com/office/powerpoint/2010/main" val="432384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7E557C-9E66-43F1-9F87-179A985BA47D}" type="slidenum">
              <a:rPr lang="en-US" smtClean="0"/>
              <a:t>2</a:t>
            </a:fld>
            <a:endParaRPr lang="en-US" dirty="0"/>
          </a:p>
        </p:txBody>
      </p:sp>
    </p:spTree>
    <p:extLst>
      <p:ext uri="{BB962C8B-B14F-4D97-AF65-F5344CB8AC3E}">
        <p14:creationId xmlns:p14="http://schemas.microsoft.com/office/powerpoint/2010/main" val="29246114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7E557C-9E66-43F1-9F87-179A985BA47D}" type="slidenum">
              <a:rPr lang="en-US" smtClean="0"/>
              <a:t>20</a:t>
            </a:fld>
            <a:endParaRPr lang="en-US" dirty="0"/>
          </a:p>
        </p:txBody>
      </p:sp>
    </p:spTree>
    <p:extLst>
      <p:ext uri="{BB962C8B-B14F-4D97-AF65-F5344CB8AC3E}">
        <p14:creationId xmlns:p14="http://schemas.microsoft.com/office/powerpoint/2010/main" val="37669072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7E557C-9E66-43F1-9F87-179A985BA47D}" type="slidenum">
              <a:rPr lang="en-US" smtClean="0"/>
              <a:t>21</a:t>
            </a:fld>
            <a:endParaRPr lang="en-US" dirty="0"/>
          </a:p>
        </p:txBody>
      </p:sp>
    </p:spTree>
    <p:extLst>
      <p:ext uri="{BB962C8B-B14F-4D97-AF65-F5344CB8AC3E}">
        <p14:creationId xmlns:p14="http://schemas.microsoft.com/office/powerpoint/2010/main" val="3358869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0D0D0D"/>
                </a:solidFill>
                <a:effectLst/>
                <a:highlight>
                  <a:srgbClr val="FFFFFF"/>
                </a:highlight>
                <a:latin typeface="ui-sans-serif"/>
              </a:rPr>
              <a:t>he connection in the metacognition process lies in how individuals use their awareness and understanding of their own cognitive processes to regulate and control their learning.</a:t>
            </a:r>
          </a:p>
          <a:p>
            <a:pPr algn="l">
              <a:buFont typeface="+mj-lt"/>
              <a:buAutoNum type="arabicPeriod"/>
            </a:pPr>
            <a:r>
              <a:rPr lang="en-US" b="1" i="0" dirty="0">
                <a:solidFill>
                  <a:srgbClr val="0D0D0D"/>
                </a:solidFill>
                <a:effectLst/>
                <a:highlight>
                  <a:srgbClr val="FFFFFF"/>
                </a:highlight>
                <a:latin typeface="ui-sans-serif"/>
              </a:rPr>
              <a:t>Planning:</a:t>
            </a:r>
            <a:r>
              <a:rPr lang="en-US" b="0" i="0" dirty="0">
                <a:solidFill>
                  <a:srgbClr val="0D0D0D"/>
                </a:solidFill>
                <a:effectLst/>
                <a:highlight>
                  <a:srgbClr val="FFFFFF"/>
                </a:highlight>
                <a:latin typeface="ui-sans-serif"/>
              </a:rPr>
              <a:t> In the planning phase of metacognition, individuals connect their learning goals with the strategies they plan to use to achieve them. They consider factors such as the nature of the task, their own strengths and weaknesses, and the resources available to them. By making these connections, individuals can create a roadmap for their learning journey, setting themselves up for success.</a:t>
            </a:r>
          </a:p>
          <a:p>
            <a:pPr algn="l">
              <a:buFont typeface="+mj-lt"/>
              <a:buAutoNum type="arabicPeriod"/>
            </a:pPr>
            <a:r>
              <a:rPr lang="en-US" b="1" i="0" dirty="0">
                <a:solidFill>
                  <a:srgbClr val="0D0D0D"/>
                </a:solidFill>
                <a:effectLst/>
                <a:highlight>
                  <a:srgbClr val="FFFFFF"/>
                </a:highlight>
                <a:latin typeface="ui-sans-serif"/>
              </a:rPr>
              <a:t>Monitoring:</a:t>
            </a:r>
            <a:r>
              <a:rPr lang="en-US" b="0" i="0" dirty="0">
                <a:solidFill>
                  <a:srgbClr val="0D0D0D"/>
                </a:solidFill>
                <a:effectLst/>
                <a:highlight>
                  <a:srgbClr val="FFFFFF"/>
                </a:highlight>
                <a:latin typeface="ui-sans-serif"/>
              </a:rPr>
              <a:t> During the monitoring phase, individuals continuously connect their current progress with their intended learning outcomes. They assess their understanding, evaluate their performance, and compare it against their goals. By making these connections, individuals can identify any discrepancies between their current state and their desired state, prompting them to adjust their strategies as needed.</a:t>
            </a:r>
          </a:p>
          <a:p>
            <a:pPr algn="l">
              <a:buFont typeface="+mj-lt"/>
              <a:buAutoNum type="arabicPeriod"/>
            </a:pPr>
            <a:r>
              <a:rPr lang="en-US" b="1" i="0" dirty="0">
                <a:solidFill>
                  <a:srgbClr val="0D0D0D"/>
                </a:solidFill>
                <a:effectLst/>
                <a:highlight>
                  <a:srgbClr val="FFFFFF"/>
                </a:highlight>
                <a:latin typeface="ui-sans-serif"/>
              </a:rPr>
              <a:t>Reflection:</a:t>
            </a:r>
            <a:r>
              <a:rPr lang="en-US" b="0" i="0" dirty="0">
                <a:solidFill>
                  <a:srgbClr val="0D0D0D"/>
                </a:solidFill>
                <a:effectLst/>
                <a:highlight>
                  <a:srgbClr val="FFFFFF"/>
                </a:highlight>
                <a:latin typeface="ui-sans-serif"/>
              </a:rPr>
              <a:t> In the reflection phase, individuals connect their past learning experiences with their future learning endeavors. They consider what worked well, what didn't, and what they can do differently next time. By making these connections, individuals can extract valuable insights from their experiences, inform their future actions, and continually improve their learning processes.</a:t>
            </a:r>
          </a:p>
          <a:p>
            <a:pPr algn="l">
              <a:buFont typeface="+mj-lt"/>
              <a:buAutoNum type="arabicPeriod"/>
            </a:pPr>
            <a:endParaRPr lang="en-US" b="0" i="0" dirty="0">
              <a:solidFill>
                <a:srgbClr val="0D0D0D"/>
              </a:solidFill>
              <a:effectLst/>
              <a:highlight>
                <a:srgbClr val="FFFFFF"/>
              </a:highlight>
              <a:latin typeface="ui-sans-serif"/>
            </a:endParaRPr>
          </a:p>
          <a:p>
            <a:pPr algn="l"/>
            <a:r>
              <a:rPr lang="en-US" b="0" i="0" dirty="0">
                <a:solidFill>
                  <a:srgbClr val="0D0D0D"/>
                </a:solidFill>
                <a:effectLst/>
                <a:highlight>
                  <a:srgbClr val="FFFFFF"/>
                </a:highlight>
                <a:latin typeface="ui-sans-serif"/>
              </a:rPr>
              <a:t> </a:t>
            </a:r>
            <a:br>
              <a:rPr lang="en-US" b="0" i="0" dirty="0">
                <a:solidFill>
                  <a:srgbClr val="0D0D0D"/>
                </a:solidFill>
                <a:effectLst/>
                <a:highlight>
                  <a:srgbClr val="FFFFFF"/>
                </a:highlight>
                <a:latin typeface="ui-sans-serif"/>
              </a:rPr>
            </a:br>
            <a:r>
              <a:rPr lang="en-US" b="0" i="0" dirty="0">
                <a:solidFill>
                  <a:srgbClr val="0D0D0D"/>
                </a:solidFill>
                <a:effectLst/>
                <a:highlight>
                  <a:srgbClr val="FFFFFF"/>
                </a:highlight>
                <a:latin typeface="ui-sans-serif"/>
              </a:rPr>
              <a:t>Here are three strategies for utilizing Universal Design for Learning (UDL) in educational settings:</a:t>
            </a:r>
          </a:p>
          <a:p>
            <a:pPr algn="l">
              <a:buFont typeface="+mj-lt"/>
              <a:buAutoNum type="arabicPeriod"/>
            </a:pPr>
            <a:r>
              <a:rPr lang="en-US" b="1" i="0" dirty="0">
                <a:solidFill>
                  <a:srgbClr val="0D0D0D"/>
                </a:solidFill>
                <a:effectLst/>
                <a:highlight>
                  <a:srgbClr val="FFFFFF"/>
                </a:highlight>
                <a:latin typeface="ui-sans-serif"/>
              </a:rPr>
              <a:t>Provide Multiple Means of Representation:</a:t>
            </a:r>
            <a:endParaRPr lang="en-US" b="0" i="0" dirty="0">
              <a:solidFill>
                <a:srgbClr val="0D0D0D"/>
              </a:solidFill>
              <a:effectLst/>
              <a:highlight>
                <a:srgbClr val="FFFFFF"/>
              </a:highlight>
              <a:latin typeface="ui-sans-serif"/>
            </a:endParaRPr>
          </a:p>
          <a:p>
            <a:pPr marL="757066" lvl="1" indent="-291179">
              <a:buFont typeface="+mj-lt"/>
              <a:buAutoNum type="arabicPeriod"/>
            </a:pPr>
            <a:r>
              <a:rPr lang="en-US" b="0" i="0" dirty="0">
                <a:solidFill>
                  <a:srgbClr val="0D0D0D"/>
                </a:solidFill>
                <a:effectLst/>
                <a:highlight>
                  <a:srgbClr val="FFFFFF"/>
                </a:highlight>
                <a:latin typeface="ui-sans-serif"/>
              </a:rPr>
              <a:t>Offer content in multiple formats, such as text, audio, video, and graphics, to accommodate diverse learning preferences and abilities.</a:t>
            </a:r>
          </a:p>
          <a:p>
            <a:pPr marL="757066" lvl="1" indent="-291179">
              <a:buFont typeface="+mj-lt"/>
              <a:buAutoNum type="arabicPeriod"/>
            </a:pPr>
            <a:r>
              <a:rPr lang="en-US" b="0" i="0" dirty="0">
                <a:solidFill>
                  <a:srgbClr val="0D0D0D"/>
                </a:solidFill>
                <a:effectLst/>
                <a:highlight>
                  <a:srgbClr val="FFFFFF"/>
                </a:highlight>
                <a:latin typeface="ui-sans-serif"/>
              </a:rPr>
              <a:t>Use diverse instructional materials and resources to present information in different ways, allowing students to access content through their preferred modalities.</a:t>
            </a:r>
          </a:p>
          <a:p>
            <a:pPr marL="757066" lvl="1" indent="-291179">
              <a:buFont typeface="+mj-lt"/>
              <a:buAutoNum type="arabicPeriod"/>
            </a:pPr>
            <a:r>
              <a:rPr lang="en-US" b="0" i="0" dirty="0">
                <a:solidFill>
                  <a:srgbClr val="0D0D0D"/>
                </a:solidFill>
                <a:effectLst/>
                <a:highlight>
                  <a:srgbClr val="FFFFFF"/>
                </a:highlight>
                <a:latin typeface="ui-sans-serif"/>
              </a:rPr>
              <a:t>Provide scaffolds and supports, such as graphic organizers, visual aids, and captions, to help students understand and process complex information.</a:t>
            </a:r>
          </a:p>
          <a:p>
            <a:pPr algn="l">
              <a:buFont typeface="+mj-lt"/>
              <a:buAutoNum type="arabicPeriod"/>
            </a:pPr>
            <a:r>
              <a:rPr lang="en-US" b="1" i="0" dirty="0">
                <a:solidFill>
                  <a:srgbClr val="0D0D0D"/>
                </a:solidFill>
                <a:effectLst/>
                <a:highlight>
                  <a:srgbClr val="FFFFFF"/>
                </a:highlight>
                <a:latin typeface="ui-sans-serif"/>
              </a:rPr>
              <a:t>Offer Multiple Means of Action and Expression:</a:t>
            </a:r>
            <a:endParaRPr lang="en-US" b="0" i="0" dirty="0">
              <a:solidFill>
                <a:srgbClr val="0D0D0D"/>
              </a:solidFill>
              <a:effectLst/>
              <a:highlight>
                <a:srgbClr val="FFFFFF"/>
              </a:highlight>
              <a:latin typeface="ui-sans-serif"/>
            </a:endParaRPr>
          </a:p>
          <a:p>
            <a:pPr marL="757066" lvl="1" indent="-291179">
              <a:buFont typeface="+mj-lt"/>
              <a:buAutoNum type="arabicPeriod"/>
            </a:pPr>
            <a:r>
              <a:rPr lang="en-US" b="0" i="0" dirty="0">
                <a:solidFill>
                  <a:srgbClr val="0D0D0D"/>
                </a:solidFill>
                <a:effectLst/>
                <a:highlight>
                  <a:srgbClr val="FFFFFF"/>
                </a:highlight>
                <a:latin typeface="ui-sans-serif"/>
              </a:rPr>
              <a:t>Allow students to demonstrate their understanding and express their ideas in various ways, such as through writing, speaking, drawing, or creating multimedia presentations.</a:t>
            </a:r>
          </a:p>
          <a:p>
            <a:pPr marL="757066" lvl="1" indent="-291179">
              <a:buFont typeface="+mj-lt"/>
              <a:buAutoNum type="arabicPeriod"/>
            </a:pPr>
            <a:r>
              <a:rPr lang="en-US" b="0" i="0" dirty="0">
                <a:solidFill>
                  <a:srgbClr val="0D0D0D"/>
                </a:solidFill>
                <a:effectLst/>
                <a:highlight>
                  <a:srgbClr val="FFFFFF"/>
                </a:highlight>
                <a:latin typeface="ui-sans-serif"/>
              </a:rPr>
              <a:t>Provide flexible options for completing assignments and assessments, such as offering choice boards, project-based assessments, or alternative formats for exams.</a:t>
            </a:r>
          </a:p>
          <a:p>
            <a:pPr marL="757066" lvl="1" indent="-291179">
              <a:buFont typeface="+mj-lt"/>
              <a:buAutoNum type="arabicPeriod"/>
            </a:pPr>
            <a:r>
              <a:rPr lang="en-US" b="0" i="0" dirty="0">
                <a:solidFill>
                  <a:srgbClr val="0D0D0D"/>
                </a:solidFill>
                <a:effectLst/>
                <a:highlight>
                  <a:srgbClr val="FFFFFF"/>
                </a:highlight>
                <a:latin typeface="ui-sans-serif"/>
              </a:rPr>
              <a:t>Offer assistive technologies and tools, such as speech-to-text software, word prediction programs, or graphic organizers, to support students with diverse needs in expressing themselves effectively.</a:t>
            </a:r>
          </a:p>
          <a:p>
            <a:pPr algn="l">
              <a:buFont typeface="+mj-lt"/>
              <a:buAutoNum type="arabicPeriod"/>
            </a:pPr>
            <a:r>
              <a:rPr lang="en-US" b="1" i="0" dirty="0">
                <a:solidFill>
                  <a:srgbClr val="0D0D0D"/>
                </a:solidFill>
                <a:effectLst/>
                <a:highlight>
                  <a:srgbClr val="FFFFFF"/>
                </a:highlight>
                <a:latin typeface="ui-sans-serif"/>
              </a:rPr>
              <a:t>Support Multiple Means of Engagement:</a:t>
            </a:r>
            <a:endParaRPr lang="en-US" b="0" i="0" dirty="0">
              <a:solidFill>
                <a:srgbClr val="0D0D0D"/>
              </a:solidFill>
              <a:effectLst/>
              <a:highlight>
                <a:srgbClr val="FFFFFF"/>
              </a:highlight>
              <a:latin typeface="ui-sans-serif"/>
            </a:endParaRPr>
          </a:p>
          <a:p>
            <a:pPr marL="757066" lvl="1" indent="-291179">
              <a:buFont typeface="+mj-lt"/>
              <a:buAutoNum type="arabicPeriod"/>
            </a:pPr>
            <a:r>
              <a:rPr lang="en-US" b="0" i="0" dirty="0">
                <a:solidFill>
                  <a:srgbClr val="0D0D0D"/>
                </a:solidFill>
                <a:effectLst/>
                <a:highlight>
                  <a:srgbClr val="FFFFFF"/>
                </a:highlight>
                <a:latin typeface="ui-sans-serif"/>
              </a:rPr>
              <a:t>Foster a supportive and inclusive learning environment where students feel valued, respected, and motivated to learn.</a:t>
            </a:r>
          </a:p>
          <a:p>
            <a:pPr marL="757066" lvl="1" indent="-291179">
              <a:buFont typeface="+mj-lt"/>
              <a:buAutoNum type="arabicPeriod"/>
            </a:pPr>
            <a:r>
              <a:rPr lang="en-US" b="0" i="0" dirty="0">
                <a:solidFill>
                  <a:srgbClr val="0D0D0D"/>
                </a:solidFill>
                <a:effectLst/>
                <a:highlight>
                  <a:srgbClr val="FFFFFF"/>
                </a:highlight>
                <a:latin typeface="ui-sans-serif"/>
              </a:rPr>
              <a:t>Provide opportunities for active participation and collaboration, such as group discussions, cooperative learning activities, and peer interactions.</a:t>
            </a:r>
          </a:p>
          <a:p>
            <a:pPr marL="757066" lvl="1" indent="-291179">
              <a:buFont typeface="+mj-lt"/>
              <a:buAutoNum type="arabicPeriod"/>
            </a:pPr>
            <a:r>
              <a:rPr lang="en-US" b="0" i="0" dirty="0">
                <a:solidFill>
                  <a:srgbClr val="0D0D0D"/>
                </a:solidFill>
                <a:effectLst/>
                <a:highlight>
                  <a:srgbClr val="FFFFFF"/>
                </a:highlight>
                <a:latin typeface="ui-sans-serif"/>
              </a:rPr>
              <a:t>Incorporate students' interests, preferences, and cultural backgrounds into instruction to increase engagement and relevance.</a:t>
            </a:r>
          </a:p>
          <a:p>
            <a:pPr algn="l"/>
            <a:r>
              <a:rPr lang="en-US" b="0" i="0" dirty="0">
                <a:solidFill>
                  <a:srgbClr val="0D0D0D"/>
                </a:solidFill>
                <a:effectLst/>
                <a:highlight>
                  <a:srgbClr val="FFFFFF"/>
                </a:highlight>
                <a:latin typeface="ui-sans-serif"/>
              </a:rPr>
              <a:t>By implementing these strategies, educators can create more inclusive learning environments that support the diverse needs and preferences of all students, leading to increased engagement, motivation, and achievement.</a:t>
            </a:r>
          </a:p>
          <a:p>
            <a:pPr algn="l">
              <a:buFont typeface="+mj-lt"/>
              <a:buNone/>
            </a:pPr>
            <a:r>
              <a:rPr lang="en-US" b="0" i="0" dirty="0">
                <a:solidFill>
                  <a:srgbClr val="0D0D0D"/>
                </a:solidFill>
                <a:effectLst/>
                <a:highlight>
                  <a:srgbClr val="FFFFFF"/>
                </a:highlight>
                <a:latin typeface="ui-sans-serif"/>
              </a:rPr>
              <a:t>	</a:t>
            </a:r>
          </a:p>
          <a:p>
            <a:endParaRPr lang="en-US" dirty="0"/>
          </a:p>
        </p:txBody>
      </p:sp>
      <p:sp>
        <p:nvSpPr>
          <p:cNvPr id="4" name="Slide Number Placeholder 3"/>
          <p:cNvSpPr>
            <a:spLocks noGrp="1"/>
          </p:cNvSpPr>
          <p:nvPr>
            <p:ph type="sldNum" sz="quarter" idx="5"/>
          </p:nvPr>
        </p:nvSpPr>
        <p:spPr/>
        <p:txBody>
          <a:bodyPr/>
          <a:lstStyle/>
          <a:p>
            <a:fld id="{767E557C-9E66-43F1-9F87-179A985BA47D}" type="slidenum">
              <a:rPr lang="en-US" smtClean="0"/>
              <a:t>22</a:t>
            </a:fld>
            <a:endParaRPr lang="en-US" dirty="0"/>
          </a:p>
        </p:txBody>
      </p:sp>
    </p:spTree>
    <p:extLst>
      <p:ext uri="{BB962C8B-B14F-4D97-AF65-F5344CB8AC3E}">
        <p14:creationId xmlns:p14="http://schemas.microsoft.com/office/powerpoint/2010/main" val="27065428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7E557C-9E66-43F1-9F87-179A985BA47D}" type="slidenum">
              <a:rPr lang="en-US" smtClean="0"/>
              <a:t>23</a:t>
            </a:fld>
            <a:endParaRPr lang="en-US" dirty="0"/>
          </a:p>
        </p:txBody>
      </p:sp>
    </p:spTree>
    <p:extLst>
      <p:ext uri="{BB962C8B-B14F-4D97-AF65-F5344CB8AC3E}">
        <p14:creationId xmlns:p14="http://schemas.microsoft.com/office/powerpoint/2010/main" val="39692523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7E557C-9E66-43F1-9F87-179A985BA47D}" type="slidenum">
              <a:rPr lang="en-US" smtClean="0"/>
              <a:t>24</a:t>
            </a:fld>
            <a:endParaRPr lang="en-US" dirty="0"/>
          </a:p>
        </p:txBody>
      </p:sp>
    </p:spTree>
    <p:extLst>
      <p:ext uri="{BB962C8B-B14F-4D97-AF65-F5344CB8AC3E}">
        <p14:creationId xmlns:p14="http://schemas.microsoft.com/office/powerpoint/2010/main" val="36289600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7E557C-9E66-43F1-9F87-179A985BA47D}" type="slidenum">
              <a:rPr lang="en-US" smtClean="0"/>
              <a:t>25</a:t>
            </a:fld>
            <a:endParaRPr lang="en-US" dirty="0"/>
          </a:p>
        </p:txBody>
      </p:sp>
    </p:spTree>
    <p:extLst>
      <p:ext uri="{BB962C8B-B14F-4D97-AF65-F5344CB8AC3E}">
        <p14:creationId xmlns:p14="http://schemas.microsoft.com/office/powerpoint/2010/main" val="10248727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7E557C-9E66-43F1-9F87-179A985BA47D}" type="slidenum">
              <a:rPr lang="en-US" smtClean="0"/>
              <a:t>26</a:t>
            </a:fld>
            <a:endParaRPr lang="en-US" dirty="0"/>
          </a:p>
        </p:txBody>
      </p:sp>
    </p:spTree>
    <p:extLst>
      <p:ext uri="{BB962C8B-B14F-4D97-AF65-F5344CB8AC3E}">
        <p14:creationId xmlns:p14="http://schemas.microsoft.com/office/powerpoint/2010/main" val="3552540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7E557C-9E66-43F1-9F87-179A985BA47D}" type="slidenum">
              <a:rPr lang="en-US" smtClean="0"/>
              <a:t>27</a:t>
            </a:fld>
            <a:endParaRPr lang="en-US" dirty="0"/>
          </a:p>
        </p:txBody>
      </p:sp>
    </p:spTree>
    <p:extLst>
      <p:ext uri="{BB962C8B-B14F-4D97-AF65-F5344CB8AC3E}">
        <p14:creationId xmlns:p14="http://schemas.microsoft.com/office/powerpoint/2010/main" val="34895097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7E557C-9E66-43F1-9F87-179A985BA47D}" type="slidenum">
              <a:rPr lang="en-US" smtClean="0"/>
              <a:t>28</a:t>
            </a:fld>
            <a:endParaRPr lang="en-US" dirty="0"/>
          </a:p>
        </p:txBody>
      </p:sp>
    </p:spTree>
    <p:extLst>
      <p:ext uri="{BB962C8B-B14F-4D97-AF65-F5344CB8AC3E}">
        <p14:creationId xmlns:p14="http://schemas.microsoft.com/office/powerpoint/2010/main" val="38743351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7E557C-9E66-43F1-9F87-179A985BA47D}" type="slidenum">
              <a:rPr lang="en-US" smtClean="0"/>
              <a:t>29</a:t>
            </a:fld>
            <a:endParaRPr lang="en-US" dirty="0"/>
          </a:p>
        </p:txBody>
      </p:sp>
    </p:spTree>
    <p:extLst>
      <p:ext uri="{BB962C8B-B14F-4D97-AF65-F5344CB8AC3E}">
        <p14:creationId xmlns:p14="http://schemas.microsoft.com/office/powerpoint/2010/main" val="939658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7E557C-9E66-43F1-9F87-179A985BA47D}" type="slidenum">
              <a:rPr lang="en-US" smtClean="0"/>
              <a:t>3</a:t>
            </a:fld>
            <a:endParaRPr lang="en-US" dirty="0"/>
          </a:p>
        </p:txBody>
      </p:sp>
    </p:spTree>
    <p:extLst>
      <p:ext uri="{BB962C8B-B14F-4D97-AF65-F5344CB8AC3E}">
        <p14:creationId xmlns:p14="http://schemas.microsoft.com/office/powerpoint/2010/main" val="5418559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7E557C-9E66-43F1-9F87-179A985BA47D}" type="slidenum">
              <a:rPr lang="en-US" smtClean="0"/>
              <a:t>30</a:t>
            </a:fld>
            <a:endParaRPr lang="en-US" dirty="0"/>
          </a:p>
        </p:txBody>
      </p:sp>
    </p:spTree>
    <p:extLst>
      <p:ext uri="{BB962C8B-B14F-4D97-AF65-F5344CB8AC3E}">
        <p14:creationId xmlns:p14="http://schemas.microsoft.com/office/powerpoint/2010/main" val="22181411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7E557C-9E66-43F1-9F87-179A985BA47D}" type="slidenum">
              <a:rPr lang="en-US" smtClean="0"/>
              <a:t>31</a:t>
            </a:fld>
            <a:endParaRPr lang="en-US" dirty="0"/>
          </a:p>
        </p:txBody>
      </p:sp>
    </p:spTree>
    <p:extLst>
      <p:ext uri="{BB962C8B-B14F-4D97-AF65-F5344CB8AC3E}">
        <p14:creationId xmlns:p14="http://schemas.microsoft.com/office/powerpoint/2010/main" val="10856828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7E557C-9E66-43F1-9F87-179A985BA47D}" type="slidenum">
              <a:rPr lang="en-US" smtClean="0"/>
              <a:t>32</a:t>
            </a:fld>
            <a:endParaRPr lang="en-US" dirty="0"/>
          </a:p>
        </p:txBody>
      </p:sp>
    </p:spTree>
    <p:extLst>
      <p:ext uri="{BB962C8B-B14F-4D97-AF65-F5344CB8AC3E}">
        <p14:creationId xmlns:p14="http://schemas.microsoft.com/office/powerpoint/2010/main" val="20531371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7E557C-9E66-43F1-9F87-179A985BA47D}" type="slidenum">
              <a:rPr lang="en-US" smtClean="0"/>
              <a:t>33</a:t>
            </a:fld>
            <a:endParaRPr lang="en-US" dirty="0"/>
          </a:p>
        </p:txBody>
      </p:sp>
    </p:spTree>
    <p:extLst>
      <p:ext uri="{BB962C8B-B14F-4D97-AF65-F5344CB8AC3E}">
        <p14:creationId xmlns:p14="http://schemas.microsoft.com/office/powerpoint/2010/main" val="19209376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7E557C-9E66-43F1-9F87-179A985BA47D}" type="slidenum">
              <a:rPr lang="en-US" smtClean="0"/>
              <a:t>34</a:t>
            </a:fld>
            <a:endParaRPr lang="en-US" dirty="0"/>
          </a:p>
        </p:txBody>
      </p:sp>
    </p:spTree>
    <p:extLst>
      <p:ext uri="{BB962C8B-B14F-4D97-AF65-F5344CB8AC3E}">
        <p14:creationId xmlns:p14="http://schemas.microsoft.com/office/powerpoint/2010/main" val="11446499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7E557C-9E66-43F1-9F87-179A985BA47D}" type="slidenum">
              <a:rPr lang="en-US" smtClean="0"/>
              <a:t>35</a:t>
            </a:fld>
            <a:endParaRPr lang="en-US" dirty="0"/>
          </a:p>
        </p:txBody>
      </p:sp>
    </p:spTree>
    <p:extLst>
      <p:ext uri="{BB962C8B-B14F-4D97-AF65-F5344CB8AC3E}">
        <p14:creationId xmlns:p14="http://schemas.microsoft.com/office/powerpoint/2010/main" val="32356622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7E557C-9E66-43F1-9F87-179A985BA47D}" type="slidenum">
              <a:rPr lang="en-US" smtClean="0"/>
              <a:t>36</a:t>
            </a:fld>
            <a:endParaRPr lang="en-US" dirty="0"/>
          </a:p>
        </p:txBody>
      </p:sp>
    </p:spTree>
    <p:extLst>
      <p:ext uri="{BB962C8B-B14F-4D97-AF65-F5344CB8AC3E}">
        <p14:creationId xmlns:p14="http://schemas.microsoft.com/office/powerpoint/2010/main" val="9396827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7E557C-9E66-43F1-9F87-179A985BA47D}" type="slidenum">
              <a:rPr lang="en-US" smtClean="0"/>
              <a:t>37</a:t>
            </a:fld>
            <a:endParaRPr lang="en-US" dirty="0"/>
          </a:p>
        </p:txBody>
      </p:sp>
    </p:spTree>
    <p:extLst>
      <p:ext uri="{BB962C8B-B14F-4D97-AF65-F5344CB8AC3E}">
        <p14:creationId xmlns:p14="http://schemas.microsoft.com/office/powerpoint/2010/main" val="9931205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7E557C-9E66-43F1-9F87-179A985BA47D}" type="slidenum">
              <a:rPr lang="en-US" smtClean="0"/>
              <a:t>38</a:t>
            </a:fld>
            <a:endParaRPr lang="en-US" dirty="0"/>
          </a:p>
        </p:txBody>
      </p:sp>
    </p:spTree>
    <p:extLst>
      <p:ext uri="{BB962C8B-B14F-4D97-AF65-F5344CB8AC3E}">
        <p14:creationId xmlns:p14="http://schemas.microsoft.com/office/powerpoint/2010/main" val="26572865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7E557C-9E66-43F1-9F87-179A985BA47D}" type="slidenum">
              <a:rPr lang="en-US" smtClean="0"/>
              <a:t>40</a:t>
            </a:fld>
            <a:endParaRPr lang="en-US" dirty="0"/>
          </a:p>
        </p:txBody>
      </p:sp>
    </p:spTree>
    <p:extLst>
      <p:ext uri="{BB962C8B-B14F-4D97-AF65-F5344CB8AC3E}">
        <p14:creationId xmlns:p14="http://schemas.microsoft.com/office/powerpoint/2010/main" val="4057548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7E557C-9E66-43F1-9F87-179A985BA47D}" type="slidenum">
              <a:rPr lang="en-US" smtClean="0"/>
              <a:t>4</a:t>
            </a:fld>
            <a:endParaRPr lang="en-US" dirty="0"/>
          </a:p>
        </p:txBody>
      </p:sp>
    </p:spTree>
    <p:extLst>
      <p:ext uri="{BB962C8B-B14F-4D97-AF65-F5344CB8AC3E}">
        <p14:creationId xmlns:p14="http://schemas.microsoft.com/office/powerpoint/2010/main" val="138495242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7E557C-9E66-43F1-9F87-179A985BA47D}" type="slidenum">
              <a:rPr lang="en-US" smtClean="0"/>
              <a:t>57</a:t>
            </a:fld>
            <a:endParaRPr lang="en-US" dirty="0"/>
          </a:p>
        </p:txBody>
      </p:sp>
    </p:spTree>
    <p:extLst>
      <p:ext uri="{BB962C8B-B14F-4D97-AF65-F5344CB8AC3E}">
        <p14:creationId xmlns:p14="http://schemas.microsoft.com/office/powerpoint/2010/main" val="61900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7E557C-9E66-43F1-9F87-179A985BA47D}" type="slidenum">
              <a:rPr lang="en-US" smtClean="0"/>
              <a:t>63</a:t>
            </a:fld>
            <a:endParaRPr lang="en-US" dirty="0"/>
          </a:p>
        </p:txBody>
      </p:sp>
    </p:spTree>
    <p:extLst>
      <p:ext uri="{BB962C8B-B14F-4D97-AF65-F5344CB8AC3E}">
        <p14:creationId xmlns:p14="http://schemas.microsoft.com/office/powerpoint/2010/main" val="7612506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questions the instructor asks at</a:t>
            </a:r>
            <a:r>
              <a:rPr lang="en-US" baseline="0" dirty="0"/>
              <a:t> this point reflect his/her beliefs in what the students can do. The right question can make all the difference! Ask rigorous questions and resist the urge to ask an easier version of the question or answer it yourself! </a:t>
            </a:r>
            <a:endParaRPr lang="en-US" dirty="0"/>
          </a:p>
        </p:txBody>
      </p:sp>
      <p:sp>
        <p:nvSpPr>
          <p:cNvPr id="4" name="Slide Number Placeholder 3"/>
          <p:cNvSpPr>
            <a:spLocks noGrp="1"/>
          </p:cNvSpPr>
          <p:nvPr>
            <p:ph type="sldNum" sz="quarter" idx="10"/>
          </p:nvPr>
        </p:nvSpPr>
        <p:spPr/>
        <p:txBody>
          <a:bodyPr/>
          <a:lstStyle/>
          <a:p>
            <a:fld id="{360FF09D-02E4-44E5-8430-19151718AFE1}" type="slidenum">
              <a:rPr lang="en-US" smtClean="0"/>
              <a:t>65</a:t>
            </a:fld>
            <a:endParaRPr lang="en-US"/>
          </a:p>
        </p:txBody>
      </p:sp>
    </p:spTree>
    <p:extLst>
      <p:ext uri="{BB962C8B-B14F-4D97-AF65-F5344CB8AC3E}">
        <p14:creationId xmlns:p14="http://schemas.microsoft.com/office/powerpoint/2010/main" val="156990503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0FF09D-02E4-44E5-8430-19151718AFE1}" type="slidenum">
              <a:rPr lang="en-US" smtClean="0"/>
              <a:t>67</a:t>
            </a:fld>
            <a:endParaRPr lang="en-US"/>
          </a:p>
        </p:txBody>
      </p:sp>
    </p:spTree>
    <p:extLst>
      <p:ext uri="{BB962C8B-B14F-4D97-AF65-F5344CB8AC3E}">
        <p14:creationId xmlns:p14="http://schemas.microsoft.com/office/powerpoint/2010/main" val="3148559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7E557C-9E66-43F1-9F87-179A985BA47D}" type="slidenum">
              <a:rPr lang="en-US" smtClean="0"/>
              <a:t>5</a:t>
            </a:fld>
            <a:endParaRPr lang="en-US" dirty="0"/>
          </a:p>
        </p:txBody>
      </p:sp>
    </p:spTree>
    <p:extLst>
      <p:ext uri="{BB962C8B-B14F-4D97-AF65-F5344CB8AC3E}">
        <p14:creationId xmlns:p14="http://schemas.microsoft.com/office/powerpoint/2010/main" val="532394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7E557C-9E66-43F1-9F87-179A985BA47D}" type="slidenum">
              <a:rPr lang="en-US" smtClean="0"/>
              <a:t>6</a:t>
            </a:fld>
            <a:endParaRPr lang="en-US" dirty="0"/>
          </a:p>
        </p:txBody>
      </p:sp>
    </p:spTree>
    <p:extLst>
      <p:ext uri="{BB962C8B-B14F-4D97-AF65-F5344CB8AC3E}">
        <p14:creationId xmlns:p14="http://schemas.microsoft.com/office/powerpoint/2010/main" val="36477319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7E557C-9E66-43F1-9F87-179A985BA47D}" type="slidenum">
              <a:rPr lang="en-US" smtClean="0"/>
              <a:t>7</a:t>
            </a:fld>
            <a:endParaRPr lang="en-US" dirty="0"/>
          </a:p>
        </p:txBody>
      </p:sp>
    </p:spTree>
    <p:extLst>
      <p:ext uri="{BB962C8B-B14F-4D97-AF65-F5344CB8AC3E}">
        <p14:creationId xmlns:p14="http://schemas.microsoft.com/office/powerpoint/2010/main" val="40312643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7E557C-9E66-43F1-9F87-179A985BA47D}" type="slidenum">
              <a:rPr lang="en-US" smtClean="0"/>
              <a:t>8</a:t>
            </a:fld>
            <a:endParaRPr lang="en-US" dirty="0"/>
          </a:p>
        </p:txBody>
      </p:sp>
    </p:spTree>
    <p:extLst>
      <p:ext uri="{BB962C8B-B14F-4D97-AF65-F5344CB8AC3E}">
        <p14:creationId xmlns:p14="http://schemas.microsoft.com/office/powerpoint/2010/main" val="22109365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7E557C-9E66-43F1-9F87-179A985BA47D}" type="slidenum">
              <a:rPr lang="en-US" smtClean="0"/>
              <a:t>9</a:t>
            </a:fld>
            <a:endParaRPr lang="en-US" dirty="0"/>
          </a:p>
        </p:txBody>
      </p:sp>
    </p:spTree>
    <p:extLst>
      <p:ext uri="{BB962C8B-B14F-4D97-AF65-F5344CB8AC3E}">
        <p14:creationId xmlns:p14="http://schemas.microsoft.com/office/powerpoint/2010/main" val="1685884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12" name="Rectangle">
            <a:extLst>
              <a:ext uri="{FF2B5EF4-FFF2-40B4-BE49-F238E27FC236}">
                <a16:creationId xmlns:a16="http://schemas.microsoft.com/office/drawing/2014/main" id="{F9512BDE-EEA0-404B-8D45-8AA93D61DABC}"/>
              </a:ext>
            </a:extLst>
          </p:cNvPr>
          <p:cNvSpPr/>
          <p:nvPr userDrawn="1"/>
        </p:nvSpPr>
        <p:spPr>
          <a:xfrm flipH="1">
            <a:off x="-1" y="4450188"/>
            <a:ext cx="12192000" cy="2407811"/>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1" name="Rectangle">
            <a:extLst>
              <a:ext uri="{FF2B5EF4-FFF2-40B4-BE49-F238E27FC236}">
                <a16:creationId xmlns:a16="http://schemas.microsoft.com/office/drawing/2014/main" id="{E1223535-0F2F-6340-80B9-0B5D9364A13F}"/>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2" name="Title 1"/>
          <p:cNvSpPr>
            <a:spLocks noGrp="1"/>
          </p:cNvSpPr>
          <p:nvPr>
            <p:ph type="ctrTitle"/>
          </p:nvPr>
        </p:nvSpPr>
        <p:spPr>
          <a:xfrm>
            <a:off x="1097280" y="758952"/>
            <a:ext cx="10058400" cy="3566160"/>
          </a:xfrm>
          <a:prstGeom prst="rect">
            <a:avLst/>
          </a:prstGeom>
        </p:spPr>
        <p:txBody>
          <a:bodyPr anchor="b">
            <a:normAutofit/>
          </a:bodyPr>
          <a:lstStyle>
            <a:lvl1pPr algn="l">
              <a:lnSpc>
                <a:spcPct val="90000"/>
              </a:lnSpc>
              <a:defRPr sz="8000" cap="all" spc="-50" baseline="0">
                <a:solidFill>
                  <a:schemeClr val="tx1">
                    <a:lumMod val="85000"/>
                    <a:lumOff val="15000"/>
                  </a:schemeClr>
                </a:solidFill>
              </a:defRPr>
            </a:lvl1pPr>
          </a:lstStyle>
          <a:p>
            <a:r>
              <a:rPr lang="en-US" noProof="0"/>
              <a:t>Click to edit Master title style</a:t>
            </a:r>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noProof="0"/>
              <a:t>Click to edit Master subtitle style</a:t>
            </a:r>
            <a:endParaRPr lang="en-US" noProof="0" dirty="0"/>
          </a:p>
        </p:txBody>
      </p:sp>
    </p:spTree>
    <p:extLst>
      <p:ext uri="{BB962C8B-B14F-4D97-AF65-F5344CB8AC3E}">
        <p14:creationId xmlns:p14="http://schemas.microsoft.com/office/powerpoint/2010/main" val="1723584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EA6147-829F-405A-A489-49EC17029F5D}"/>
              </a:ext>
            </a:extLst>
          </p:cNvPr>
          <p:cNvSpPr>
            <a:spLocks noGrp="1"/>
          </p:cNvSpPr>
          <p:nvPr>
            <p:ph type="dt" sz="half" idx="10"/>
          </p:nvPr>
        </p:nvSpPr>
        <p:spPr/>
        <p:txBody>
          <a:bodyPr/>
          <a:lstStyle/>
          <a:p>
            <a:fld id="{62D6E202-B606-4609-B914-27C9371A1F6D}" type="datetime1">
              <a:rPr lang="en-US" noProof="0" smtClean="0"/>
              <a:t>6/14/2024</a:t>
            </a:fld>
            <a:endParaRPr lang="en-US" noProof="0" dirty="0"/>
          </a:p>
        </p:txBody>
      </p:sp>
      <p:sp>
        <p:nvSpPr>
          <p:cNvPr id="3" name="Footer Placeholder 2">
            <a:extLst>
              <a:ext uri="{FF2B5EF4-FFF2-40B4-BE49-F238E27FC236}">
                <a16:creationId xmlns:a16="http://schemas.microsoft.com/office/drawing/2014/main" id="{18B9A32C-435B-4D57-945B-CB366B3A87D2}"/>
              </a:ext>
            </a:extLst>
          </p:cNvPr>
          <p:cNvSpPr>
            <a:spLocks noGrp="1"/>
          </p:cNvSpPr>
          <p:nvPr>
            <p:ph type="ftr" sz="quarter" idx="11"/>
          </p:nvPr>
        </p:nvSpPr>
        <p:spPr/>
        <p:txBody>
          <a:bodyPr/>
          <a:lstStyle/>
          <a:p>
            <a:endParaRPr lang="en-US" noProof="0" dirty="0"/>
          </a:p>
        </p:txBody>
      </p:sp>
      <p:sp>
        <p:nvSpPr>
          <p:cNvPr id="4" name="Slide Number Placeholder 3">
            <a:extLst>
              <a:ext uri="{FF2B5EF4-FFF2-40B4-BE49-F238E27FC236}">
                <a16:creationId xmlns:a16="http://schemas.microsoft.com/office/drawing/2014/main" id="{33EF8645-D4D0-464D-8948-AD8A4F9804D6}"/>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Tree>
    <p:extLst>
      <p:ext uri="{BB962C8B-B14F-4D97-AF65-F5344CB8AC3E}">
        <p14:creationId xmlns:p14="http://schemas.microsoft.com/office/powerpoint/2010/main" val="1043070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13" name="Rectangle">
            <a:extLst>
              <a:ext uri="{FF2B5EF4-FFF2-40B4-BE49-F238E27FC236}">
                <a16:creationId xmlns:a16="http://schemas.microsoft.com/office/drawing/2014/main" id="{2773E1D8-C87F-EE46-8284-575DCA498E81}"/>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3" name="Content Placeholder 2"/>
          <p:cNvSpPr>
            <a:spLocks noGrp="1"/>
          </p:cNvSpPr>
          <p:nvPr>
            <p:ph idx="1"/>
          </p:nvPr>
        </p:nvSpPr>
        <p:spPr>
          <a:xfrm>
            <a:off x="1097280" y="2343884"/>
            <a:ext cx="10058400" cy="3760891"/>
          </a:xfrm>
          <a:noFill/>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1" name="Title Placeholder 1">
            <a:extLst>
              <a:ext uri="{FF2B5EF4-FFF2-40B4-BE49-F238E27FC236}">
                <a16:creationId xmlns:a16="http://schemas.microsoft.com/office/drawing/2014/main" id="{C429A40D-770E-C144-A5B5-6A4442C09C24}"/>
              </a:ext>
            </a:extLst>
          </p:cNvPr>
          <p:cNvSpPr>
            <a:spLocks noGrp="1"/>
          </p:cNvSpPr>
          <p:nvPr>
            <p:ph type="title" hasCustomPrompt="1"/>
          </p:nvPr>
        </p:nvSpPr>
        <p:spPr>
          <a:xfrm>
            <a:off x="1097280" y="942871"/>
            <a:ext cx="10058400" cy="1289304"/>
          </a:xfrm>
          <a:prstGeom prst="rect">
            <a:avLst/>
          </a:prstGeom>
        </p:spPr>
        <p:txBody>
          <a:bodyPr vert="horz" lIns="91440" tIns="45720" rIns="91440" bIns="45720" rtlCol="0" anchor="ctr">
            <a:normAutofit/>
          </a:bodyPr>
          <a:lstStyle>
            <a:lvl1pPr>
              <a:defRPr cap="all" baseline="0"/>
            </a:lvl1pPr>
          </a:lstStyle>
          <a:p>
            <a:r>
              <a:rPr lang="en-US" noProof="0" dirty="0"/>
              <a:t>CLICK TO EDIT MASTER TITLE STYLE</a:t>
            </a:r>
          </a:p>
        </p:txBody>
      </p:sp>
    </p:spTree>
    <p:extLst>
      <p:ext uri="{BB962C8B-B14F-4D97-AF65-F5344CB8AC3E}">
        <p14:creationId xmlns:p14="http://schemas.microsoft.com/office/powerpoint/2010/main" val="3432407088"/>
      </p:ext>
    </p:extLst>
  </p:cSld>
  <p:clrMapOvr>
    <a:masterClrMapping/>
  </p:clrMapOvr>
  <p:extLst>
    <p:ext uri="{DCECCB84-F9BA-43D5-87BE-67443E8EF086}">
      <p15:sldGuideLst xmlns:p15="http://schemas.microsoft.com/office/powerpoint/2012/main">
        <p15:guide id="1" orient="horz" pos="10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Vidow">
    <p:bg>
      <p:bgPr>
        <a:solidFill>
          <a:schemeClr val="bg1"/>
        </a:solidFill>
        <a:effectLst/>
      </p:bgPr>
    </p:bg>
    <p:spTree>
      <p:nvGrpSpPr>
        <p:cNvPr id="1" name=""/>
        <p:cNvGrpSpPr/>
        <p:nvPr/>
      </p:nvGrpSpPr>
      <p:grpSpPr>
        <a:xfrm>
          <a:off x="0" y="0"/>
          <a:ext cx="0" cy="0"/>
          <a:chOff x="0" y="0"/>
          <a:chExt cx="0" cy="0"/>
        </a:xfrm>
      </p:grpSpPr>
      <p:sp>
        <p:nvSpPr>
          <p:cNvPr id="12" name="Rectangle">
            <a:extLst>
              <a:ext uri="{FF2B5EF4-FFF2-40B4-BE49-F238E27FC236}">
                <a16:creationId xmlns:a16="http://schemas.microsoft.com/office/drawing/2014/main" id="{202A34A5-A029-A246-82C6-D288185EB396}"/>
              </a:ext>
            </a:extLst>
          </p:cNvPr>
          <p:cNvSpPr/>
          <p:nvPr userDrawn="1"/>
        </p:nvSpPr>
        <p:spPr>
          <a:xfrm flipH="1">
            <a:off x="0" y="0"/>
            <a:ext cx="3351057"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3" name="Rectangle">
            <a:extLst>
              <a:ext uri="{FF2B5EF4-FFF2-40B4-BE49-F238E27FC236}">
                <a16:creationId xmlns:a16="http://schemas.microsoft.com/office/drawing/2014/main" id="{2773E1D8-C87F-EE46-8284-575DCA498E81}"/>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3" name="Content Placeholder 2"/>
          <p:cNvSpPr>
            <a:spLocks noGrp="1"/>
          </p:cNvSpPr>
          <p:nvPr>
            <p:ph idx="1" hasCustomPrompt="1"/>
          </p:nvPr>
        </p:nvSpPr>
        <p:spPr>
          <a:xfrm>
            <a:off x="1097280" y="2459736"/>
            <a:ext cx="9912096" cy="3760891"/>
          </a:xfrm>
          <a:solidFill>
            <a:schemeClr val="bg1"/>
          </a:solidFill>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dirty="0"/>
              <a:t>Click to add video</a:t>
            </a:r>
          </a:p>
        </p:txBody>
      </p:sp>
      <p:sp>
        <p:nvSpPr>
          <p:cNvPr id="11" name="Title Placeholder 1">
            <a:extLst>
              <a:ext uri="{FF2B5EF4-FFF2-40B4-BE49-F238E27FC236}">
                <a16:creationId xmlns:a16="http://schemas.microsoft.com/office/drawing/2014/main" id="{C429A40D-770E-C144-A5B5-6A4442C09C24}"/>
              </a:ext>
            </a:extLst>
          </p:cNvPr>
          <p:cNvSpPr>
            <a:spLocks noGrp="1"/>
          </p:cNvSpPr>
          <p:nvPr>
            <p:ph type="title" hasCustomPrompt="1"/>
          </p:nvPr>
        </p:nvSpPr>
        <p:spPr>
          <a:xfrm>
            <a:off x="1097280" y="942871"/>
            <a:ext cx="10058400" cy="1289304"/>
          </a:xfrm>
          <a:prstGeom prst="rect">
            <a:avLst/>
          </a:prstGeom>
        </p:spPr>
        <p:txBody>
          <a:bodyPr vert="horz" lIns="91440" tIns="45720" rIns="91440" bIns="45720" rtlCol="0" anchor="ctr">
            <a:normAutofit/>
          </a:bodyPr>
          <a:lstStyle>
            <a:lvl1pPr>
              <a:defRPr cap="all" baseline="0"/>
            </a:lvl1pPr>
          </a:lstStyle>
          <a:p>
            <a:r>
              <a:rPr lang="en-US" noProof="0" dirty="0"/>
              <a:t>CLICK TO EDIT MASTER TITLE STYLE</a:t>
            </a:r>
          </a:p>
        </p:txBody>
      </p:sp>
    </p:spTree>
    <p:extLst>
      <p:ext uri="{BB962C8B-B14F-4D97-AF65-F5344CB8AC3E}">
        <p14:creationId xmlns:p14="http://schemas.microsoft.com/office/powerpoint/2010/main" val="2664583233"/>
      </p:ext>
    </p:extLst>
  </p:cSld>
  <p:clrMapOvr>
    <a:masterClrMapping/>
  </p:clrMapOvr>
  <p:extLst>
    <p:ext uri="{DCECCB84-F9BA-43D5-87BE-67443E8EF086}">
      <p15:sldGuideLst xmlns:p15="http://schemas.microsoft.com/office/powerpoint/2012/main">
        <p15:guide id="1" orient="horz" pos="10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am ">
    <p:bg>
      <p:bgPr>
        <a:solidFill>
          <a:schemeClr val="bg1"/>
        </a:solidFill>
        <a:effectLst/>
      </p:bgPr>
    </p:bg>
    <p:spTree>
      <p:nvGrpSpPr>
        <p:cNvPr id="1" name=""/>
        <p:cNvGrpSpPr/>
        <p:nvPr/>
      </p:nvGrpSpPr>
      <p:grpSpPr>
        <a:xfrm>
          <a:off x="0" y="0"/>
          <a:ext cx="0" cy="0"/>
          <a:chOff x="0" y="0"/>
          <a:chExt cx="0" cy="0"/>
        </a:xfrm>
      </p:grpSpPr>
      <p:sp>
        <p:nvSpPr>
          <p:cNvPr id="11" name="Rectangle">
            <a:extLst>
              <a:ext uri="{FF2B5EF4-FFF2-40B4-BE49-F238E27FC236}">
                <a16:creationId xmlns:a16="http://schemas.microsoft.com/office/drawing/2014/main" id="{35FB147F-5DC4-B24C-B8CB-D3DA74290381}"/>
              </a:ext>
            </a:extLst>
          </p:cNvPr>
          <p:cNvSpPr/>
          <p:nvPr userDrawn="1"/>
        </p:nvSpPr>
        <p:spPr>
          <a:xfrm>
            <a:off x="1" y="3429000"/>
            <a:ext cx="12192000" cy="3429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0" name="Rectangle">
            <a:extLst>
              <a:ext uri="{FF2B5EF4-FFF2-40B4-BE49-F238E27FC236}">
                <a16:creationId xmlns:a16="http://schemas.microsoft.com/office/drawing/2014/main" id="{A400A9BD-AA60-E24D-9FC2-722758C8C933}"/>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19" name="Picture Placeholder 3">
            <a:extLst>
              <a:ext uri="{FF2B5EF4-FFF2-40B4-BE49-F238E27FC236}">
                <a16:creationId xmlns:a16="http://schemas.microsoft.com/office/drawing/2014/main" id="{B9308E97-4F89-394E-856A-5B4EFCB2E73D}"/>
              </a:ext>
            </a:extLst>
          </p:cNvPr>
          <p:cNvSpPr>
            <a:spLocks noGrp="1"/>
          </p:cNvSpPr>
          <p:nvPr>
            <p:ph type="pic" sz="quarter" idx="13"/>
          </p:nvPr>
        </p:nvSpPr>
        <p:spPr>
          <a:xfrm>
            <a:off x="1097279" y="2163331"/>
            <a:ext cx="2919413" cy="2919413"/>
          </a:xfrm>
          <a:solidFill>
            <a:srgbClr val="EDEFF7"/>
          </a:solidFill>
        </p:spPr>
        <p:txBody>
          <a:bodyPr anchor="ctr"/>
          <a:lstStyle>
            <a:lvl1pPr algn="ctr">
              <a:defRPr/>
            </a:lvl1pPr>
          </a:lstStyle>
          <a:p>
            <a:r>
              <a:rPr lang="en-US" noProof="0"/>
              <a:t>Click icon to add picture</a:t>
            </a:r>
            <a:endParaRPr lang="en-US" noProof="0" dirty="0"/>
          </a:p>
        </p:txBody>
      </p:sp>
      <p:sp>
        <p:nvSpPr>
          <p:cNvPr id="20" name="Picture Placeholder 3">
            <a:extLst>
              <a:ext uri="{FF2B5EF4-FFF2-40B4-BE49-F238E27FC236}">
                <a16:creationId xmlns:a16="http://schemas.microsoft.com/office/drawing/2014/main" id="{A50BECA0-8817-964B-AEDB-A45669684C37}"/>
              </a:ext>
            </a:extLst>
          </p:cNvPr>
          <p:cNvSpPr>
            <a:spLocks noGrp="1"/>
          </p:cNvSpPr>
          <p:nvPr>
            <p:ph type="pic" sz="quarter" idx="14"/>
          </p:nvPr>
        </p:nvSpPr>
        <p:spPr>
          <a:xfrm>
            <a:off x="4659186" y="2163331"/>
            <a:ext cx="2919413" cy="2919413"/>
          </a:xfrm>
          <a:solidFill>
            <a:srgbClr val="EDEFF7"/>
          </a:solidFill>
        </p:spPr>
        <p:txBody>
          <a:bodyPr anchor="ctr"/>
          <a:lstStyle>
            <a:lvl1pPr algn="ctr">
              <a:defRPr/>
            </a:lvl1pPr>
          </a:lstStyle>
          <a:p>
            <a:r>
              <a:rPr lang="en-US" noProof="0"/>
              <a:t>Click icon to add picture</a:t>
            </a:r>
            <a:endParaRPr lang="en-US" noProof="0" dirty="0"/>
          </a:p>
        </p:txBody>
      </p:sp>
      <p:sp>
        <p:nvSpPr>
          <p:cNvPr id="21" name="Picture Placeholder 3">
            <a:extLst>
              <a:ext uri="{FF2B5EF4-FFF2-40B4-BE49-F238E27FC236}">
                <a16:creationId xmlns:a16="http://schemas.microsoft.com/office/drawing/2014/main" id="{EF399F4D-B67A-4C4B-BCF3-36FE110603F1}"/>
              </a:ext>
            </a:extLst>
          </p:cNvPr>
          <p:cNvSpPr>
            <a:spLocks noGrp="1"/>
          </p:cNvSpPr>
          <p:nvPr>
            <p:ph type="pic" sz="quarter" idx="15"/>
          </p:nvPr>
        </p:nvSpPr>
        <p:spPr>
          <a:xfrm>
            <a:off x="8221093" y="2163331"/>
            <a:ext cx="2919413" cy="2919413"/>
          </a:xfrm>
          <a:solidFill>
            <a:srgbClr val="EDEFF7"/>
          </a:solidFill>
        </p:spPr>
        <p:txBody>
          <a:bodyPr anchor="ctr"/>
          <a:lstStyle>
            <a:lvl1pPr algn="ctr">
              <a:defRPr/>
            </a:lvl1pPr>
          </a:lstStyle>
          <a:p>
            <a:r>
              <a:rPr lang="en-US" noProof="0"/>
              <a:t>Click icon to add picture</a:t>
            </a:r>
            <a:endParaRPr lang="en-US" noProof="0" dirty="0"/>
          </a:p>
        </p:txBody>
      </p:sp>
      <p:sp>
        <p:nvSpPr>
          <p:cNvPr id="22" name="Text Placeholder 3">
            <a:extLst>
              <a:ext uri="{FF2B5EF4-FFF2-40B4-BE49-F238E27FC236}">
                <a16:creationId xmlns:a16="http://schemas.microsoft.com/office/drawing/2014/main" id="{08305C84-E25F-EC49-8F2B-4C0181FD3ABF}"/>
              </a:ext>
            </a:extLst>
          </p:cNvPr>
          <p:cNvSpPr>
            <a:spLocks noGrp="1"/>
          </p:cNvSpPr>
          <p:nvPr>
            <p:ph type="body" sz="half" idx="2" hasCustomPrompt="1"/>
          </p:nvPr>
        </p:nvSpPr>
        <p:spPr>
          <a:xfrm>
            <a:off x="1097279" y="5257321"/>
            <a:ext cx="2919413" cy="583534"/>
          </a:xfrm>
        </p:spPr>
        <p:txBody>
          <a:bodyPr lIns="91440" rIns="91440" anchor="ctr">
            <a:normAutofit/>
          </a:bodyPr>
          <a:lstStyle>
            <a:lvl1pPr marL="0" indent="0" algn="ctr">
              <a:buNone/>
              <a:defRPr sz="1800" cap="all"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Name Goes Here</a:t>
            </a:r>
          </a:p>
        </p:txBody>
      </p:sp>
      <p:sp>
        <p:nvSpPr>
          <p:cNvPr id="23" name="Text Placeholder 3">
            <a:extLst>
              <a:ext uri="{FF2B5EF4-FFF2-40B4-BE49-F238E27FC236}">
                <a16:creationId xmlns:a16="http://schemas.microsoft.com/office/drawing/2014/main" id="{A57A1FCE-E6BF-3747-9D43-42DBA6656EC0}"/>
              </a:ext>
            </a:extLst>
          </p:cNvPr>
          <p:cNvSpPr>
            <a:spLocks noGrp="1"/>
          </p:cNvSpPr>
          <p:nvPr>
            <p:ph type="body" sz="half" idx="16" hasCustomPrompt="1"/>
          </p:nvPr>
        </p:nvSpPr>
        <p:spPr>
          <a:xfrm>
            <a:off x="4666773" y="5257321"/>
            <a:ext cx="2919413" cy="583534"/>
          </a:xfrm>
        </p:spPr>
        <p:txBody>
          <a:bodyPr lIns="91440" rIns="91440" anchor="ctr">
            <a:normAutofit/>
          </a:bodyPr>
          <a:lstStyle>
            <a:lvl1pPr marL="0" indent="0" algn="ctr">
              <a:buNone/>
              <a:defRPr sz="1800" cap="all"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Name Goes Here</a:t>
            </a:r>
          </a:p>
        </p:txBody>
      </p:sp>
      <p:sp>
        <p:nvSpPr>
          <p:cNvPr id="24" name="Text Placeholder 3">
            <a:extLst>
              <a:ext uri="{FF2B5EF4-FFF2-40B4-BE49-F238E27FC236}">
                <a16:creationId xmlns:a16="http://schemas.microsoft.com/office/drawing/2014/main" id="{5B4B74C8-96E7-684F-91B9-8CE56CD10F1E}"/>
              </a:ext>
            </a:extLst>
          </p:cNvPr>
          <p:cNvSpPr>
            <a:spLocks noGrp="1"/>
          </p:cNvSpPr>
          <p:nvPr>
            <p:ph type="body" sz="half" idx="17" hasCustomPrompt="1"/>
          </p:nvPr>
        </p:nvSpPr>
        <p:spPr>
          <a:xfrm>
            <a:off x="8236267" y="5257321"/>
            <a:ext cx="2919413" cy="583534"/>
          </a:xfrm>
        </p:spPr>
        <p:txBody>
          <a:bodyPr lIns="91440" rIns="91440" anchor="ctr">
            <a:normAutofit/>
          </a:bodyPr>
          <a:lstStyle>
            <a:lvl1pPr marL="0" indent="0" algn="ctr">
              <a:buNone/>
              <a:defRPr sz="1800" cap="all"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Name Goes Here</a:t>
            </a:r>
          </a:p>
        </p:txBody>
      </p:sp>
      <p:sp>
        <p:nvSpPr>
          <p:cNvPr id="25" name="Title Placeholder 1">
            <a:extLst>
              <a:ext uri="{FF2B5EF4-FFF2-40B4-BE49-F238E27FC236}">
                <a16:creationId xmlns:a16="http://schemas.microsoft.com/office/drawing/2014/main" id="{D522564E-B348-544F-A8E5-CFCAFA48B54B}"/>
              </a:ext>
            </a:extLst>
          </p:cNvPr>
          <p:cNvSpPr>
            <a:spLocks noGrp="1"/>
          </p:cNvSpPr>
          <p:nvPr>
            <p:ph type="title" hasCustomPrompt="1"/>
          </p:nvPr>
        </p:nvSpPr>
        <p:spPr>
          <a:xfrm>
            <a:off x="1097280" y="1268337"/>
            <a:ext cx="10058400" cy="587584"/>
          </a:xfrm>
          <a:prstGeom prst="rect">
            <a:avLst/>
          </a:prstGeom>
        </p:spPr>
        <p:txBody>
          <a:bodyPr vert="horz" lIns="91440" tIns="45720" rIns="91440" bIns="45720" rtlCol="0" anchor="ctr">
            <a:normAutofit/>
          </a:bodyPr>
          <a:lstStyle>
            <a:lvl1pPr>
              <a:defRPr cap="all" baseline="0"/>
            </a:lvl1pPr>
          </a:lstStyle>
          <a:p>
            <a:r>
              <a:rPr lang="en-US" noProof="0" dirty="0"/>
              <a:t>CLICK TO EDIT MASTER TITLE STYLE</a:t>
            </a:r>
          </a:p>
        </p:txBody>
      </p:sp>
    </p:spTree>
    <p:extLst>
      <p:ext uri="{BB962C8B-B14F-4D97-AF65-F5344CB8AC3E}">
        <p14:creationId xmlns:p14="http://schemas.microsoft.com/office/powerpoint/2010/main" val="1418890711"/>
      </p:ext>
    </p:extLst>
  </p:cSld>
  <p:clrMapOvr>
    <a:masterClrMapping/>
  </p:clrMapOvr>
  <p:extLst>
    <p:ext uri="{DCECCB84-F9BA-43D5-87BE-67443E8EF086}">
      <p15:sldGuideLst xmlns:p15="http://schemas.microsoft.com/office/powerpoint/2012/main">
        <p15:guide id="1" orient="horz" pos="10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ntent and Image">
    <p:bg>
      <p:bgPr>
        <a:solidFill>
          <a:schemeClr val="bg1"/>
        </a:solidFill>
        <a:effectLst/>
      </p:bgPr>
    </p:bg>
    <p:spTree>
      <p:nvGrpSpPr>
        <p:cNvPr id="1" name=""/>
        <p:cNvGrpSpPr/>
        <p:nvPr/>
      </p:nvGrpSpPr>
      <p:grpSpPr>
        <a:xfrm>
          <a:off x="0" y="0"/>
          <a:ext cx="0" cy="0"/>
          <a:chOff x="0" y="0"/>
          <a:chExt cx="0" cy="0"/>
        </a:xfrm>
      </p:grpSpPr>
      <p:sp>
        <p:nvSpPr>
          <p:cNvPr id="5" name="Rectangle">
            <a:extLst>
              <a:ext uri="{FF2B5EF4-FFF2-40B4-BE49-F238E27FC236}">
                <a16:creationId xmlns:a16="http://schemas.microsoft.com/office/drawing/2014/main" id="{05BFC727-5650-B049-AA2A-2511C08FB35B}"/>
              </a:ext>
            </a:extLst>
          </p:cNvPr>
          <p:cNvSpPr/>
          <p:nvPr userDrawn="1"/>
        </p:nvSpPr>
        <p:spPr>
          <a:xfrm flipH="1">
            <a:off x="0" y="0"/>
            <a:ext cx="1195754"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6" name="Rectangle">
            <a:extLst>
              <a:ext uri="{FF2B5EF4-FFF2-40B4-BE49-F238E27FC236}">
                <a16:creationId xmlns:a16="http://schemas.microsoft.com/office/drawing/2014/main" id="{E700C598-C823-744D-BE16-5114B7625057}"/>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10" name="Picture Placeholder 8">
            <a:extLst>
              <a:ext uri="{FF2B5EF4-FFF2-40B4-BE49-F238E27FC236}">
                <a16:creationId xmlns:a16="http://schemas.microsoft.com/office/drawing/2014/main" id="{21BED569-C9C5-8F4D-A42A-ED4914579D63}"/>
              </a:ext>
            </a:extLst>
          </p:cNvPr>
          <p:cNvSpPr>
            <a:spLocks noGrp="1"/>
          </p:cNvSpPr>
          <p:nvPr>
            <p:ph type="pic" sz="quarter" idx="13"/>
          </p:nvPr>
        </p:nvSpPr>
        <p:spPr>
          <a:xfrm>
            <a:off x="5924550" y="633875"/>
            <a:ext cx="5632450" cy="5591175"/>
          </a:xfrm>
          <a:solidFill>
            <a:schemeClr val="tx2"/>
          </a:solidFill>
        </p:spPr>
        <p:txBody>
          <a:bodyPr anchor="ctr"/>
          <a:lstStyle>
            <a:lvl1pPr algn="ctr">
              <a:defRPr>
                <a:solidFill>
                  <a:schemeClr val="bg1"/>
                </a:solidFill>
              </a:defRPr>
            </a:lvl1pPr>
          </a:lstStyle>
          <a:p>
            <a:r>
              <a:rPr lang="en-US" noProof="0"/>
              <a:t>Click icon to add picture</a:t>
            </a:r>
            <a:endParaRPr lang="en-US" noProof="0" dirty="0"/>
          </a:p>
        </p:txBody>
      </p:sp>
      <p:sp>
        <p:nvSpPr>
          <p:cNvPr id="11" name="Title Placeholder 1">
            <a:extLst>
              <a:ext uri="{FF2B5EF4-FFF2-40B4-BE49-F238E27FC236}">
                <a16:creationId xmlns:a16="http://schemas.microsoft.com/office/drawing/2014/main" id="{ACB6E588-2EB7-9A41-A93A-7757596EF9D6}"/>
              </a:ext>
            </a:extLst>
          </p:cNvPr>
          <p:cNvSpPr>
            <a:spLocks noGrp="1"/>
          </p:cNvSpPr>
          <p:nvPr>
            <p:ph type="title" hasCustomPrompt="1"/>
          </p:nvPr>
        </p:nvSpPr>
        <p:spPr>
          <a:xfrm>
            <a:off x="1097280" y="942870"/>
            <a:ext cx="4157296" cy="1292750"/>
          </a:xfrm>
          <a:prstGeom prst="rect">
            <a:avLst/>
          </a:prstGeom>
        </p:spPr>
        <p:txBody>
          <a:bodyPr vert="horz" lIns="91440" tIns="45720" rIns="91440" bIns="45720" rtlCol="0" anchor="ctr">
            <a:normAutofit/>
          </a:bodyPr>
          <a:lstStyle>
            <a:lvl1pPr>
              <a:defRPr cap="all" baseline="0"/>
            </a:lvl1pPr>
          </a:lstStyle>
          <a:p>
            <a:r>
              <a:rPr lang="en-US" noProof="0" dirty="0"/>
              <a:t>Title goes here</a:t>
            </a:r>
          </a:p>
        </p:txBody>
      </p:sp>
      <p:sp>
        <p:nvSpPr>
          <p:cNvPr id="12" name="Content Placeholder 3">
            <a:extLst>
              <a:ext uri="{FF2B5EF4-FFF2-40B4-BE49-F238E27FC236}">
                <a16:creationId xmlns:a16="http://schemas.microsoft.com/office/drawing/2014/main" id="{A6C0FE70-F6BB-3D40-AD3C-E704CABE499C}"/>
              </a:ext>
            </a:extLst>
          </p:cNvPr>
          <p:cNvSpPr>
            <a:spLocks noGrp="1"/>
          </p:cNvSpPr>
          <p:nvPr>
            <p:ph sz="half" idx="2"/>
          </p:nvPr>
        </p:nvSpPr>
        <p:spPr>
          <a:xfrm>
            <a:off x="1097280" y="2281657"/>
            <a:ext cx="4157296" cy="3633471"/>
          </a:xfrm>
        </p:spPr>
        <p:txBody>
          <a:bodyPr>
            <a:normAutofit/>
          </a:bodyPr>
          <a:lstStyle>
            <a:lvl1pPr marL="0" indent="0">
              <a:buClr>
                <a:schemeClr val="tx1"/>
              </a:buClr>
              <a:buNone/>
              <a:defRPr sz="1600">
                <a:solidFill>
                  <a:schemeClr val="tx1"/>
                </a:solidFill>
              </a:defRPr>
            </a:lvl1pPr>
            <a:lvl2pPr marL="201168" indent="0">
              <a:buClr>
                <a:schemeClr val="tx1"/>
              </a:buClr>
              <a:buFont typeface="Arial" panose="020B0604020202020204" pitchFamily="34" charset="0"/>
              <a:buNone/>
              <a:defRPr sz="1400">
                <a:solidFill>
                  <a:schemeClr val="tx1"/>
                </a:solidFill>
              </a:defRPr>
            </a:lvl2pPr>
            <a:lvl3pPr marL="384048" indent="0">
              <a:buClr>
                <a:schemeClr val="tx1"/>
              </a:buClr>
              <a:buFont typeface="Arial" panose="020B0604020202020204" pitchFamily="34" charset="0"/>
              <a:buNone/>
              <a:defRPr sz="1100">
                <a:solidFill>
                  <a:schemeClr val="tx1"/>
                </a:solidFill>
              </a:defRPr>
            </a:lvl3pPr>
            <a:lvl4pPr marL="566928" indent="0">
              <a:buClr>
                <a:schemeClr val="tx1"/>
              </a:buClr>
              <a:buFont typeface="Arial" panose="020B0604020202020204" pitchFamily="34" charset="0"/>
              <a:buNone/>
              <a:defRPr sz="1100">
                <a:solidFill>
                  <a:schemeClr val="tx1"/>
                </a:solidFill>
              </a:defRPr>
            </a:lvl4pPr>
            <a:lvl5pPr marL="749808" indent="0">
              <a:buClr>
                <a:schemeClr val="tx1"/>
              </a:buClr>
              <a:buFont typeface="Arial" panose="020B0604020202020204" pitchFamily="34" charset="0"/>
              <a:buNone/>
              <a:defRPr sz="11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3701714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noProof="0" smtClean="0"/>
              <a:t>6/14/2024</a:t>
            </a:fld>
            <a:endParaRPr lang="en-US" noProof="0"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noProof="0"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5" name="Rectangle">
            <a:extLst>
              <a:ext uri="{FF2B5EF4-FFF2-40B4-BE49-F238E27FC236}">
                <a16:creationId xmlns:a16="http://schemas.microsoft.com/office/drawing/2014/main" id="{0AB10FFC-D586-994D-8D3D-F4042255CB72}"/>
              </a:ext>
            </a:extLst>
          </p:cNvPr>
          <p:cNvSpPr/>
          <p:nvPr userDrawn="1"/>
        </p:nvSpPr>
        <p:spPr>
          <a:xfrm flipH="1">
            <a:off x="0" y="0"/>
            <a:ext cx="12192000"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6" name="Rectangle">
            <a:extLst>
              <a:ext uri="{FF2B5EF4-FFF2-40B4-BE49-F238E27FC236}">
                <a16:creationId xmlns:a16="http://schemas.microsoft.com/office/drawing/2014/main" id="{C7B0C08A-E831-D242-B2CE-2DEB004F982F}"/>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cxnSp>
        <p:nvCxnSpPr>
          <p:cNvPr id="7" name="Straight Connector 6">
            <a:extLst>
              <a:ext uri="{FF2B5EF4-FFF2-40B4-BE49-F238E27FC236}">
                <a16:creationId xmlns:a16="http://schemas.microsoft.com/office/drawing/2014/main" id="{105C2191-88F7-4148-96FD-E129F707E038}"/>
              </a:ext>
            </a:extLst>
          </p:cNvPr>
          <p:cNvCxnSpPr/>
          <p:nvPr userDrawn="1"/>
        </p:nvCxnSpPr>
        <p:spPr>
          <a:xfrm>
            <a:off x="6818393" y="999565"/>
            <a:ext cx="0" cy="48588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itle Placeholder 1">
            <a:extLst>
              <a:ext uri="{FF2B5EF4-FFF2-40B4-BE49-F238E27FC236}">
                <a16:creationId xmlns:a16="http://schemas.microsoft.com/office/drawing/2014/main" id="{61FB2196-E251-5A40-86F7-6092CEBFA133}"/>
              </a:ext>
            </a:extLst>
          </p:cNvPr>
          <p:cNvSpPr>
            <a:spLocks noGrp="1"/>
          </p:cNvSpPr>
          <p:nvPr>
            <p:ph type="title" hasCustomPrompt="1"/>
          </p:nvPr>
        </p:nvSpPr>
        <p:spPr>
          <a:xfrm>
            <a:off x="635000" y="3135207"/>
            <a:ext cx="5460992" cy="587584"/>
          </a:xfrm>
          <a:prstGeom prst="rect">
            <a:avLst/>
          </a:prstGeom>
        </p:spPr>
        <p:txBody>
          <a:bodyPr vert="horz" lIns="91440" tIns="45720" rIns="91440" bIns="45720" rtlCol="0" anchor="ctr">
            <a:noAutofit/>
          </a:bodyPr>
          <a:lstStyle>
            <a:lvl1pPr algn="r">
              <a:defRPr sz="4800" cap="all" baseline="0"/>
            </a:lvl1pPr>
          </a:lstStyle>
          <a:p>
            <a:r>
              <a:rPr lang="en-US" noProof="0" dirty="0"/>
              <a:t>Title goes here</a:t>
            </a:r>
          </a:p>
        </p:txBody>
      </p:sp>
      <p:sp>
        <p:nvSpPr>
          <p:cNvPr id="12" name="Content Placeholder 3">
            <a:extLst>
              <a:ext uri="{FF2B5EF4-FFF2-40B4-BE49-F238E27FC236}">
                <a16:creationId xmlns:a16="http://schemas.microsoft.com/office/drawing/2014/main" id="{C2FACD1B-0D9C-A547-98A0-D66C341D3D74}"/>
              </a:ext>
            </a:extLst>
          </p:cNvPr>
          <p:cNvSpPr>
            <a:spLocks noGrp="1"/>
          </p:cNvSpPr>
          <p:nvPr>
            <p:ph sz="half" idx="2" hasCustomPrompt="1"/>
          </p:nvPr>
        </p:nvSpPr>
        <p:spPr>
          <a:xfrm>
            <a:off x="7540794" y="831286"/>
            <a:ext cx="4016206" cy="5195425"/>
          </a:xfrm>
        </p:spPr>
        <p:txBody>
          <a:bodyPr anchor="ctr">
            <a:normAutofit/>
          </a:bodyPr>
          <a:lstStyle>
            <a:lvl1pPr marL="342900" indent="-342900">
              <a:buClr>
                <a:schemeClr val="tx1"/>
              </a:buClr>
              <a:buFont typeface="+mj-lt"/>
              <a:buAutoNum type="arabicPeriod"/>
              <a:defRPr sz="1600">
                <a:solidFill>
                  <a:schemeClr val="tx1"/>
                </a:solidFill>
              </a:defRPr>
            </a:lvl1pPr>
            <a:lvl2pPr marL="544068" indent="-342900">
              <a:buClr>
                <a:schemeClr val="tx1"/>
              </a:buClr>
              <a:buFont typeface="+mj-lt"/>
              <a:buAutoNum type="arabicPeriod"/>
              <a:defRPr sz="1400"/>
            </a:lvl2pPr>
            <a:lvl3pPr marL="612648" indent="-228600">
              <a:buClr>
                <a:schemeClr val="tx1"/>
              </a:buClr>
              <a:buFont typeface="+mj-lt"/>
              <a:buAutoNum type="arabicPeriod"/>
              <a:defRPr sz="1100"/>
            </a:lvl3pPr>
            <a:lvl4pPr marL="795528" indent="-228600">
              <a:buClr>
                <a:schemeClr val="tx1"/>
              </a:buClr>
              <a:buFont typeface="+mj-lt"/>
              <a:buAutoNum type="arabicPeriod"/>
              <a:defRPr sz="1100"/>
            </a:lvl4pPr>
            <a:lvl5pPr marL="978408" indent="-228600">
              <a:buClr>
                <a:schemeClr val="tx1"/>
              </a:buClr>
              <a:buFont typeface="+mj-lt"/>
              <a:buAutoNum type="arabicPeriod"/>
              <a:defRPr sz="1100"/>
            </a:lvl5pPr>
          </a:lstStyle>
          <a:p>
            <a:pPr lvl="0"/>
            <a:r>
              <a:rPr lang="en-US" noProof="0" dirty="0"/>
              <a:t>Quote Goes Here</a:t>
            </a:r>
          </a:p>
        </p:txBody>
      </p:sp>
    </p:spTree>
    <p:extLst>
      <p:ext uri="{BB962C8B-B14F-4D97-AF65-F5344CB8AC3E}">
        <p14:creationId xmlns:p14="http://schemas.microsoft.com/office/powerpoint/2010/main" val="4184935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Agenda">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noProof="0" smtClean="0"/>
              <a:t>6/14/2024</a:t>
            </a:fld>
            <a:endParaRPr lang="en-US" noProof="0"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5" name="Rectangle">
            <a:extLst>
              <a:ext uri="{FF2B5EF4-FFF2-40B4-BE49-F238E27FC236}">
                <a16:creationId xmlns:a16="http://schemas.microsoft.com/office/drawing/2014/main" id="{AA314B25-B4AF-394E-BBDA-7E6BAD315F39}"/>
              </a:ext>
            </a:extLst>
          </p:cNvPr>
          <p:cNvSpPr/>
          <p:nvPr userDrawn="1"/>
        </p:nvSpPr>
        <p:spPr>
          <a:xfrm>
            <a:off x="3351057" y="0"/>
            <a:ext cx="8840943"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6" name="Rectangle">
            <a:extLst>
              <a:ext uri="{FF2B5EF4-FFF2-40B4-BE49-F238E27FC236}">
                <a16:creationId xmlns:a16="http://schemas.microsoft.com/office/drawing/2014/main" id="{737575EF-0D14-6140-A91B-260C9C9DFE41}"/>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10" name="Title Placeholder 1">
            <a:extLst>
              <a:ext uri="{FF2B5EF4-FFF2-40B4-BE49-F238E27FC236}">
                <a16:creationId xmlns:a16="http://schemas.microsoft.com/office/drawing/2014/main" id="{82544261-8049-494B-A93D-BDFF1BB84722}"/>
              </a:ext>
            </a:extLst>
          </p:cNvPr>
          <p:cNvSpPr>
            <a:spLocks noGrp="1"/>
          </p:cNvSpPr>
          <p:nvPr>
            <p:ph type="title" hasCustomPrompt="1"/>
          </p:nvPr>
        </p:nvSpPr>
        <p:spPr>
          <a:xfrm>
            <a:off x="635000" y="3135207"/>
            <a:ext cx="4886854" cy="587584"/>
          </a:xfrm>
          <a:prstGeom prst="rect">
            <a:avLst/>
          </a:prstGeom>
        </p:spPr>
        <p:txBody>
          <a:bodyPr vert="horz" lIns="91440" tIns="45720" rIns="91440" bIns="45720" rtlCol="0" anchor="ctr">
            <a:normAutofit/>
          </a:bodyPr>
          <a:lstStyle>
            <a:lvl1pPr algn="ctr">
              <a:defRPr cap="all" baseline="0"/>
            </a:lvl1pPr>
          </a:lstStyle>
          <a:p>
            <a:r>
              <a:rPr lang="en-US" noProof="0"/>
              <a:t>Title goes here</a:t>
            </a:r>
          </a:p>
        </p:txBody>
      </p:sp>
      <p:sp>
        <p:nvSpPr>
          <p:cNvPr id="12" name="Content Placeholder 3">
            <a:extLst>
              <a:ext uri="{FF2B5EF4-FFF2-40B4-BE49-F238E27FC236}">
                <a16:creationId xmlns:a16="http://schemas.microsoft.com/office/drawing/2014/main" id="{9214786D-83EE-814C-A5E4-D0EC7D29D0C4}"/>
              </a:ext>
            </a:extLst>
          </p:cNvPr>
          <p:cNvSpPr>
            <a:spLocks noGrp="1"/>
          </p:cNvSpPr>
          <p:nvPr>
            <p:ph sz="half" idx="2"/>
          </p:nvPr>
        </p:nvSpPr>
        <p:spPr>
          <a:xfrm>
            <a:off x="5575829" y="633875"/>
            <a:ext cx="5981171" cy="5590250"/>
          </a:xfrm>
        </p:spPr>
        <p:txBody>
          <a:bodyPr anchor="ctr">
            <a:normAutofit/>
          </a:bodyPr>
          <a:lstStyle>
            <a:lvl1pPr marL="342900" indent="-342900">
              <a:lnSpc>
                <a:spcPts val="2000"/>
              </a:lnSpc>
              <a:buClr>
                <a:schemeClr val="tx1"/>
              </a:buClr>
              <a:buFont typeface="+mj-lt"/>
              <a:buAutoNum type="arabicPeriod"/>
              <a:defRPr sz="1600">
                <a:solidFill>
                  <a:schemeClr val="tx1"/>
                </a:solidFill>
              </a:defRPr>
            </a:lvl1pPr>
            <a:lvl2pPr marL="544068" indent="-342900">
              <a:lnSpc>
                <a:spcPts val="2000"/>
              </a:lnSpc>
              <a:buClr>
                <a:schemeClr val="tx1"/>
              </a:buClr>
              <a:buFont typeface="+mj-lt"/>
              <a:buAutoNum type="arabicPeriod"/>
              <a:defRPr sz="1600">
                <a:solidFill>
                  <a:schemeClr val="tx1"/>
                </a:solidFill>
              </a:defRPr>
            </a:lvl2pPr>
            <a:lvl3pPr marL="612648" indent="-228600">
              <a:lnSpc>
                <a:spcPts val="2000"/>
              </a:lnSpc>
              <a:buClr>
                <a:schemeClr val="tx1"/>
              </a:buClr>
              <a:buFont typeface="+mj-lt"/>
              <a:buAutoNum type="arabicPeriod"/>
              <a:defRPr sz="1600">
                <a:solidFill>
                  <a:schemeClr val="tx1"/>
                </a:solidFill>
              </a:defRPr>
            </a:lvl3pPr>
            <a:lvl4pPr marL="795528" indent="-228600">
              <a:lnSpc>
                <a:spcPts val="2000"/>
              </a:lnSpc>
              <a:buClr>
                <a:schemeClr val="tx1"/>
              </a:buClr>
              <a:buFont typeface="+mj-lt"/>
              <a:buAutoNum type="arabicPeriod"/>
              <a:defRPr sz="1600">
                <a:solidFill>
                  <a:schemeClr val="tx1"/>
                </a:solidFill>
              </a:defRPr>
            </a:lvl4pPr>
            <a:lvl5pPr marL="978408" indent="-228600">
              <a:lnSpc>
                <a:spcPts val="2000"/>
              </a:lnSpc>
              <a:buClr>
                <a:schemeClr val="tx1"/>
              </a:buClr>
              <a:buFont typeface="+mj-lt"/>
              <a:buAutoNum type="arabicPeriod"/>
              <a:defRPr sz="16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3079185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wo Content">
    <p:bg>
      <p:bgPr>
        <a:solidFill>
          <a:schemeClr val="bg1"/>
        </a:solidFill>
        <a:effectLst/>
      </p:bgPr>
    </p:bg>
    <p:spTree>
      <p:nvGrpSpPr>
        <p:cNvPr id="1" name=""/>
        <p:cNvGrpSpPr/>
        <p:nvPr/>
      </p:nvGrpSpPr>
      <p:grpSpPr>
        <a:xfrm>
          <a:off x="0" y="0"/>
          <a:ext cx="0" cy="0"/>
          <a:chOff x="0" y="0"/>
          <a:chExt cx="0" cy="0"/>
        </a:xfrm>
      </p:grpSpPr>
      <p:sp>
        <p:nvSpPr>
          <p:cNvPr id="5" name="Rectangle">
            <a:extLst>
              <a:ext uri="{FF2B5EF4-FFF2-40B4-BE49-F238E27FC236}">
                <a16:creationId xmlns:a16="http://schemas.microsoft.com/office/drawing/2014/main" id="{2E148DD3-DD87-154B-80B4-2421965D3C83}"/>
              </a:ext>
            </a:extLst>
          </p:cNvPr>
          <p:cNvSpPr/>
          <p:nvPr userDrawn="1"/>
        </p:nvSpPr>
        <p:spPr>
          <a:xfrm>
            <a:off x="1" y="1714500"/>
            <a:ext cx="12192000" cy="3429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6" name="Rectangle">
            <a:extLst>
              <a:ext uri="{FF2B5EF4-FFF2-40B4-BE49-F238E27FC236}">
                <a16:creationId xmlns:a16="http://schemas.microsoft.com/office/drawing/2014/main" id="{742E4732-0E8F-7B46-BD08-0F2EE0DA8786}"/>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7" name="Title Placeholder 1">
            <a:extLst>
              <a:ext uri="{FF2B5EF4-FFF2-40B4-BE49-F238E27FC236}">
                <a16:creationId xmlns:a16="http://schemas.microsoft.com/office/drawing/2014/main" id="{6E73F81A-7260-5C4F-A7FF-CA2CC731BC33}"/>
              </a:ext>
            </a:extLst>
          </p:cNvPr>
          <p:cNvSpPr>
            <a:spLocks noGrp="1"/>
          </p:cNvSpPr>
          <p:nvPr>
            <p:ph type="title" hasCustomPrompt="1"/>
          </p:nvPr>
        </p:nvSpPr>
        <p:spPr>
          <a:xfrm>
            <a:off x="5443870" y="1283833"/>
            <a:ext cx="5711810" cy="587584"/>
          </a:xfrm>
          <a:prstGeom prst="rect">
            <a:avLst/>
          </a:prstGeom>
        </p:spPr>
        <p:txBody>
          <a:bodyPr vert="horz" lIns="91440" tIns="45720" rIns="91440" bIns="45720" rtlCol="0" anchor="ctr">
            <a:normAutofit/>
          </a:bodyPr>
          <a:lstStyle/>
          <a:p>
            <a:r>
              <a:rPr lang="en-US" noProof="0" dirty="0"/>
              <a:t>CLICK TO EDIT MASTER TITLE STYLE</a:t>
            </a:r>
          </a:p>
        </p:txBody>
      </p:sp>
      <p:sp>
        <p:nvSpPr>
          <p:cNvPr id="9" name="Content Placeholder 3">
            <a:extLst>
              <a:ext uri="{FF2B5EF4-FFF2-40B4-BE49-F238E27FC236}">
                <a16:creationId xmlns:a16="http://schemas.microsoft.com/office/drawing/2014/main" id="{4CD13CD4-3E4F-2E41-ACF4-2446257D236F}"/>
              </a:ext>
            </a:extLst>
          </p:cNvPr>
          <p:cNvSpPr>
            <a:spLocks noGrp="1"/>
          </p:cNvSpPr>
          <p:nvPr>
            <p:ph sz="half" idx="2"/>
          </p:nvPr>
        </p:nvSpPr>
        <p:spPr>
          <a:xfrm>
            <a:off x="5443870" y="2286000"/>
            <a:ext cx="5711810" cy="3630168"/>
          </a:xfrm>
        </p:spPr>
        <p:txBody>
          <a:bodyPr>
            <a:normAutofit/>
          </a:bodyPr>
          <a:lstStyle>
            <a:lvl1pPr>
              <a:buClr>
                <a:schemeClr val="tx1"/>
              </a:buClr>
              <a:defRPr sz="1600">
                <a:solidFill>
                  <a:schemeClr val="tx1"/>
                </a:solidFill>
              </a:defRPr>
            </a:lvl1pPr>
            <a:lvl2pPr marL="384048" indent="-182880">
              <a:buClr>
                <a:schemeClr val="tx1"/>
              </a:buClr>
              <a:buFont typeface="Arial" panose="020B0604020202020204" pitchFamily="34" charset="0"/>
              <a:buChar char="•"/>
              <a:defRPr sz="1400">
                <a:solidFill>
                  <a:schemeClr val="tx1"/>
                </a:solidFill>
              </a:defRPr>
            </a:lvl2pPr>
            <a:lvl3pPr marL="566928" indent="-182880">
              <a:buClr>
                <a:schemeClr val="tx1"/>
              </a:buClr>
              <a:buFont typeface="Arial" panose="020B0604020202020204" pitchFamily="34" charset="0"/>
              <a:buChar char="•"/>
              <a:defRPr sz="1100">
                <a:solidFill>
                  <a:schemeClr val="tx1"/>
                </a:solidFill>
              </a:defRPr>
            </a:lvl3pPr>
            <a:lvl4pPr marL="749808" indent="-182880">
              <a:buClr>
                <a:schemeClr val="tx1"/>
              </a:buClr>
              <a:buFont typeface="Arial" panose="020B0604020202020204" pitchFamily="34" charset="0"/>
              <a:buChar char="•"/>
              <a:defRPr sz="1100">
                <a:solidFill>
                  <a:schemeClr val="tx1"/>
                </a:solidFill>
              </a:defRPr>
            </a:lvl4pPr>
            <a:lvl5pPr marL="932688" indent="-182880">
              <a:buClr>
                <a:schemeClr val="tx1"/>
              </a:buClr>
              <a:buFont typeface="Arial" panose="020B0604020202020204" pitchFamily="34" charset="0"/>
              <a:buChar char="•"/>
              <a:defRPr sz="11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4" name="Content Placeholder 3">
            <a:extLst>
              <a:ext uri="{FF2B5EF4-FFF2-40B4-BE49-F238E27FC236}">
                <a16:creationId xmlns:a16="http://schemas.microsoft.com/office/drawing/2014/main" id="{D8E69886-8907-DB47-87C2-0621AF156D9F}"/>
              </a:ext>
            </a:extLst>
          </p:cNvPr>
          <p:cNvSpPr>
            <a:spLocks noGrp="1"/>
          </p:cNvSpPr>
          <p:nvPr>
            <p:ph sz="half" idx="14"/>
          </p:nvPr>
        </p:nvSpPr>
        <p:spPr>
          <a:xfrm>
            <a:off x="605170" y="630936"/>
            <a:ext cx="4589130" cy="5586984"/>
          </a:xfrm>
          <a:solidFill>
            <a:srgbClr val="EDEFF7"/>
          </a:solidFill>
        </p:spPr>
        <p:txBody>
          <a:bodyPr>
            <a:normAutofit/>
          </a:bodyPr>
          <a:lstStyle>
            <a:lvl1pPr>
              <a:buClr>
                <a:schemeClr val="tx1"/>
              </a:buClr>
              <a:defRPr sz="1600">
                <a:solidFill>
                  <a:schemeClr val="tx1"/>
                </a:solidFill>
              </a:defRPr>
            </a:lvl1pPr>
            <a:lvl2pPr marL="384048" indent="-182880">
              <a:buClr>
                <a:schemeClr val="tx1"/>
              </a:buClr>
              <a:buFont typeface="Arial" panose="020B0604020202020204" pitchFamily="34" charset="0"/>
              <a:buChar char="•"/>
              <a:defRPr sz="1400">
                <a:solidFill>
                  <a:schemeClr val="tx1"/>
                </a:solidFill>
              </a:defRPr>
            </a:lvl2pPr>
            <a:lvl3pPr marL="566928" indent="-182880">
              <a:buClr>
                <a:schemeClr val="tx1"/>
              </a:buClr>
              <a:buFont typeface="Arial" panose="020B0604020202020204" pitchFamily="34" charset="0"/>
              <a:buChar char="•"/>
              <a:defRPr sz="1100">
                <a:solidFill>
                  <a:schemeClr val="tx1"/>
                </a:solidFill>
              </a:defRPr>
            </a:lvl3pPr>
            <a:lvl4pPr marL="749808" indent="-182880">
              <a:buClr>
                <a:schemeClr val="tx1"/>
              </a:buClr>
              <a:buFont typeface="Arial" panose="020B0604020202020204" pitchFamily="34" charset="0"/>
              <a:buChar char="•"/>
              <a:defRPr sz="1100">
                <a:solidFill>
                  <a:schemeClr val="tx1"/>
                </a:solidFill>
              </a:defRPr>
            </a:lvl4pPr>
            <a:lvl5pPr marL="932688" indent="-182880">
              <a:buClr>
                <a:schemeClr val="tx1"/>
              </a:buClr>
              <a:buFont typeface="Arial" panose="020B0604020202020204" pitchFamily="34" charset="0"/>
              <a:buChar char="•"/>
              <a:defRPr sz="11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626310217"/>
      </p:ext>
    </p:extLst>
  </p:cSld>
  <p:clrMapOvr>
    <a:masterClrMapping/>
  </p:clrMapOvr>
  <p:extLst>
    <p:ext uri="{DCECCB84-F9BA-43D5-87BE-67443E8EF086}">
      <p15:sldGuideLst xmlns:p15="http://schemas.microsoft.com/office/powerpoint/2012/main">
        <p15:guide id="1" orient="horz" pos="108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9" name="Rectangle">
            <a:extLst>
              <a:ext uri="{FF2B5EF4-FFF2-40B4-BE49-F238E27FC236}">
                <a16:creationId xmlns:a16="http://schemas.microsoft.com/office/drawing/2014/main" id="{9C88DF2D-0421-A94C-82C1-867E1E5E4907}"/>
              </a:ext>
            </a:extLst>
          </p:cNvPr>
          <p:cNvSpPr/>
          <p:nvPr userDrawn="1"/>
        </p:nvSpPr>
        <p:spPr>
          <a:xfrm>
            <a:off x="10993582" y="0"/>
            <a:ext cx="1198418"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0" name="Rectangle">
            <a:extLst>
              <a:ext uri="{FF2B5EF4-FFF2-40B4-BE49-F238E27FC236}">
                <a16:creationId xmlns:a16="http://schemas.microsoft.com/office/drawing/2014/main" id="{334D05A3-7A20-9447-8D39-F2980D85413A}"/>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8" name="Rectangle 7">
            <a:extLst>
              <a:ext uri="{FF2B5EF4-FFF2-40B4-BE49-F238E27FC236}">
                <a16:creationId xmlns:a16="http://schemas.microsoft.com/office/drawing/2014/main" id="{DA134939-39C0-4522-A125-A13DFDA66490}"/>
              </a:ext>
            </a:extLst>
          </p:cNvPr>
          <p:cNvSpPr/>
          <p:nvPr/>
        </p:nvSpPr>
        <p:spPr>
          <a:xfrm>
            <a:off x="634999" y="3927894"/>
            <a:ext cx="10922000" cy="2326856"/>
          </a:xfrm>
          <a:prstGeom prst="rect">
            <a:avLst/>
          </a:prstGeom>
          <a:solidFill>
            <a:srgbClr val="F6F9F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35001" y="630936"/>
            <a:ext cx="10921998" cy="3294019"/>
          </a:xfrm>
          <a:solidFill>
            <a:schemeClr val="bg1"/>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2" name="Title 1"/>
          <p:cNvSpPr>
            <a:spLocks noGrp="1"/>
          </p:cNvSpPr>
          <p:nvPr>
            <p:ph type="title"/>
          </p:nvPr>
        </p:nvSpPr>
        <p:spPr>
          <a:xfrm>
            <a:off x="1097279" y="4298078"/>
            <a:ext cx="10113645" cy="743682"/>
          </a:xfrm>
          <a:prstGeom prst="rect">
            <a:avLst/>
          </a:prstGeom>
        </p:spPr>
        <p:txBody>
          <a:bodyPr tIns="0" bIns="0" anchor="b">
            <a:noAutofit/>
          </a:bodyPr>
          <a:lstStyle>
            <a:lvl1pPr>
              <a:defRPr sz="3600" b="0">
                <a:solidFill>
                  <a:schemeClr val="tx1"/>
                </a:solidFill>
              </a:defRPr>
            </a:lvl1pPr>
          </a:lstStyle>
          <a:p>
            <a:r>
              <a:rPr lang="en-US" noProof="0"/>
              <a:t>Click to edit Master title style</a:t>
            </a:r>
          </a:p>
        </p:txBody>
      </p:sp>
      <p:sp>
        <p:nvSpPr>
          <p:cNvPr id="4" name="Text Placeholder 3"/>
          <p:cNvSpPr>
            <a:spLocks noGrp="1"/>
          </p:cNvSpPr>
          <p:nvPr>
            <p:ph type="body" sz="half" idx="2"/>
          </p:nvPr>
        </p:nvSpPr>
        <p:spPr>
          <a:xfrm>
            <a:off x="1097279" y="5213716"/>
            <a:ext cx="10113264" cy="609600"/>
          </a:xfrm>
        </p:spPr>
        <p:txBody>
          <a:bodyPr lIns="91440" tIns="0" rIns="91440" bIns="0">
            <a:normAutofit/>
          </a:bodyPr>
          <a:lstStyle>
            <a:lvl1pPr marL="0" indent="0">
              <a:spcBef>
                <a:spcPts val="0"/>
              </a:spcBef>
              <a:spcAft>
                <a:spcPts val="600"/>
              </a:spcAft>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Tree>
    <p:extLst>
      <p:ext uri="{BB962C8B-B14F-4D97-AF65-F5344CB8AC3E}">
        <p14:creationId xmlns:p14="http://schemas.microsoft.com/office/powerpoint/2010/main" val="4046387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a:extLst>
              <a:ext uri="{FF2B5EF4-FFF2-40B4-BE49-F238E27FC236}">
                <a16:creationId xmlns:a16="http://schemas.microsoft.com/office/drawing/2014/main" id="{1552108B-1F90-0044-A7D4-0956E919F29A}"/>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2" name="Title Placeholder 1"/>
          <p:cNvSpPr>
            <a:spLocks noGrp="1"/>
          </p:cNvSpPr>
          <p:nvPr>
            <p:ph type="title"/>
          </p:nvPr>
        </p:nvSpPr>
        <p:spPr>
          <a:xfrm>
            <a:off x="1097280" y="942871"/>
            <a:ext cx="10058400" cy="587584"/>
          </a:xfrm>
          <a:prstGeom prst="rect">
            <a:avLst/>
          </a:prstGeom>
        </p:spPr>
        <p:txBody>
          <a:bodyPr vert="horz" lIns="91440" tIns="45720" rIns="91440" bIns="45720" rtlCol="0" anchor="ctr">
            <a:normAutofit/>
          </a:bodyPr>
          <a:lstStyle/>
          <a:p>
            <a:r>
              <a:rPr lang="en-US" noProof="0"/>
              <a:t>Click to edit Master title style</a:t>
            </a:r>
            <a:endParaRPr lang="en-US" noProof="0"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noProof="0" smtClean="0"/>
              <a:t>6/14/2024</a:t>
            </a:fld>
            <a:endParaRPr lang="en-US" noProof="0"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noProof="0"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1050">
                <a:solidFill>
                  <a:srgbClr val="FFFFFF"/>
                </a:solidFill>
              </a:defRPr>
            </a:lvl1pPr>
          </a:lstStyle>
          <a:p>
            <a:fld id="{3A98EE3D-8CD1-4C3F-BD1C-C98C9596463C}" type="slidenum">
              <a:rPr lang="en-US" noProof="0" smtClean="0"/>
              <a:t>‹#›</a:t>
            </a:fld>
            <a:endParaRPr lang="en-US" noProof="0" dirty="0"/>
          </a:p>
        </p:txBody>
      </p:sp>
    </p:spTree>
    <p:extLst>
      <p:ext uri="{BB962C8B-B14F-4D97-AF65-F5344CB8AC3E}">
        <p14:creationId xmlns:p14="http://schemas.microsoft.com/office/powerpoint/2010/main" val="139436096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93" r:id="rId3"/>
    <p:sldLayoutId id="2147483688" r:id="rId4"/>
    <p:sldLayoutId id="2147483692" r:id="rId5"/>
    <p:sldLayoutId id="2147483691" r:id="rId6"/>
    <p:sldLayoutId id="2147483690" r:id="rId7"/>
    <p:sldLayoutId id="2147483689" r:id="rId8"/>
    <p:sldLayoutId id="2147483683" r:id="rId9"/>
    <p:sldLayoutId id="2147483694" r:id="rId10"/>
  </p:sldLayoutIdLst>
  <p:hf sldNum="0" hdr="0" ftr="0" dt="0"/>
  <p:txStyles>
    <p:titleStyle>
      <a:lvl1pPr algn="l" defTabSz="914400" rtl="0" eaLnBrk="1" latinLnBrk="0" hangingPunct="1">
        <a:lnSpc>
          <a:spcPct val="90000"/>
        </a:lnSpc>
        <a:spcBef>
          <a:spcPct val="0"/>
        </a:spcBef>
        <a:buNone/>
        <a:defRPr sz="2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1.sv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1.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ideo" Target="about:blank" TargetMode="Externa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image" Target="../media/image4.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image" Target="../media/image3.png"/><Relationship Id="rId5" Type="http://schemas.openxmlformats.org/officeDocument/2006/relationships/tags" Target="../tags/tag6.xml"/><Relationship Id="rId10" Type="http://schemas.openxmlformats.org/officeDocument/2006/relationships/image" Target="../media/image2.png"/><Relationship Id="rId4" Type="http://schemas.openxmlformats.org/officeDocument/2006/relationships/tags" Target="../tags/tag5.xml"/><Relationship Id="rId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ideo" Target="about:blank" TargetMode="External"/><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1.xml"/><Relationship Id="rId1" Type="http://schemas.openxmlformats.org/officeDocument/2006/relationships/slideLayout" Target="../slideLayouts/slideLayout8.xml"/><Relationship Id="rId5" Type="http://schemas.openxmlformats.org/officeDocument/2006/relationships/hyperlink" Target="about:blank" TargetMode="External"/><Relationship Id="rId4" Type="http://schemas.openxmlformats.org/officeDocument/2006/relationships/hyperlink" Target="about:blank"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2.xml"/><Relationship Id="rId1" Type="http://schemas.openxmlformats.org/officeDocument/2006/relationships/slideLayout" Target="../slideLayouts/slideLayout8.xml"/><Relationship Id="rId5" Type="http://schemas.openxmlformats.org/officeDocument/2006/relationships/hyperlink" Target="https://creativecommons.org/licenses/by-nc-sa/3.0/" TargetMode="External"/><Relationship Id="rId4" Type="http://schemas.openxmlformats.org/officeDocument/2006/relationships/hyperlink" Target="about:blank"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hyperlink" Target="about:blank"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hyperlink" Target="https://creativecommons.org/licenses/by-sa/3.0/" TargetMode="External"/><Relationship Id="rId4" Type="http://schemas.openxmlformats.org/officeDocument/2006/relationships/hyperlink" Target="https://pressbooks.bccampus.ca/studystrategizesucceed/part/main-body/blooms-graphic/"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8.xml"/><Relationship Id="rId5" Type="http://schemas.openxmlformats.org/officeDocument/2006/relationships/hyperlink" Target="https://creativecommons.org/licenses/by-sa/3.0/" TargetMode="External"/><Relationship Id="rId4" Type="http://schemas.openxmlformats.org/officeDocument/2006/relationships/hyperlink" Target="https://pressbooks.bccampus.ca/studystrategizesucceed/part/main-body/blooms-graphic/"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tags" Target="../tags/tag11.xml"/><Relationship Id="rId7" Type="http://schemas.openxmlformats.org/officeDocument/2006/relationships/tags" Target="../tags/tag15.xml"/><Relationship Id="rId12" Type="http://schemas.openxmlformats.org/officeDocument/2006/relationships/image" Target="../media/image19.pn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tags" Target="../tags/tag14.xml"/><Relationship Id="rId11" Type="http://schemas.openxmlformats.org/officeDocument/2006/relationships/image" Target="../media/image3.png"/><Relationship Id="rId5" Type="http://schemas.openxmlformats.org/officeDocument/2006/relationships/tags" Target="../tags/tag13.xml"/><Relationship Id="rId10" Type="http://schemas.openxmlformats.org/officeDocument/2006/relationships/image" Target="../media/image2.png"/><Relationship Id="rId4" Type="http://schemas.openxmlformats.org/officeDocument/2006/relationships/tags" Target="../tags/tag12.xml"/><Relationship Id="rId9"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hyperlink" Target="about:blank" TargetMode="External"/><Relationship Id="rId4" Type="http://schemas.openxmlformats.org/officeDocument/2006/relationships/hyperlink" Target="about:blank"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21.jpg"/><Relationship Id="rId1" Type="http://schemas.openxmlformats.org/officeDocument/2006/relationships/slideLayout" Target="../slideLayouts/slideLayout5.xml"/><Relationship Id="rId4" Type="http://schemas.openxmlformats.org/officeDocument/2006/relationships/hyperlink" Target="about:blank"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0.xml"/><Relationship Id="rId1" Type="http://schemas.openxmlformats.org/officeDocument/2006/relationships/slideLayout" Target="../slideLayouts/slideLayout8.xml"/><Relationship Id="rId5" Type="http://schemas.openxmlformats.org/officeDocument/2006/relationships/hyperlink" Target="about:blank" TargetMode="External"/><Relationship Id="rId4" Type="http://schemas.openxmlformats.org/officeDocument/2006/relationships/hyperlink" Target="about:blank" TargetMode="External"/></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3.png"/></Relationships>
</file>

<file path=ppt/slides/_rels/slide5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customXml" Target="../ink/ink2.xml"/><Relationship Id="rId4" Type="http://schemas.openxmlformats.org/officeDocument/2006/relationships/image" Target="../media/image37.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B7AEFB0-51F2-5449-996C-73382891D2F9}"/>
              </a:ext>
            </a:extLst>
          </p:cNvPr>
          <p:cNvSpPr>
            <a:spLocks noGrp="1"/>
          </p:cNvSpPr>
          <p:nvPr>
            <p:ph type="ctrTitle"/>
          </p:nvPr>
        </p:nvSpPr>
        <p:spPr>
          <a:xfrm>
            <a:off x="1097280" y="758952"/>
            <a:ext cx="5179534" cy="3566160"/>
          </a:xfrm>
        </p:spPr>
        <p:txBody>
          <a:bodyPr anchor="b">
            <a:normAutofit/>
          </a:bodyPr>
          <a:lstStyle/>
          <a:p>
            <a:r>
              <a:rPr lang="en-US" sz="6000" dirty="0"/>
              <a:t>Growth Mindset Mastery</a:t>
            </a:r>
          </a:p>
        </p:txBody>
      </p:sp>
      <p:sp>
        <p:nvSpPr>
          <p:cNvPr id="5" name="Subtitle 4">
            <a:extLst>
              <a:ext uri="{FF2B5EF4-FFF2-40B4-BE49-F238E27FC236}">
                <a16:creationId xmlns:a16="http://schemas.microsoft.com/office/drawing/2014/main" id="{B0F6D6CF-8D73-6643-A348-53AAE29FD1C2}"/>
              </a:ext>
            </a:extLst>
          </p:cNvPr>
          <p:cNvSpPr>
            <a:spLocks noGrp="1"/>
          </p:cNvSpPr>
          <p:nvPr>
            <p:ph type="subTitle" idx="1"/>
          </p:nvPr>
        </p:nvSpPr>
        <p:spPr>
          <a:xfrm>
            <a:off x="1100051" y="4645152"/>
            <a:ext cx="5805846" cy="1143000"/>
          </a:xfrm>
        </p:spPr>
        <p:txBody>
          <a:bodyPr>
            <a:normAutofit lnSpcReduction="10000"/>
          </a:bodyPr>
          <a:lstStyle/>
          <a:p>
            <a:r>
              <a:rPr lang="en-US" dirty="0"/>
              <a:t>Empowering Adult Basic Education Mathematics Instructors</a:t>
            </a:r>
          </a:p>
        </p:txBody>
      </p:sp>
      <p:pic>
        <p:nvPicPr>
          <p:cNvPr id="6" name="Content Placeholder 6" descr="giraffe with its head above clouds">
            <a:extLst>
              <a:ext uri="{FF2B5EF4-FFF2-40B4-BE49-F238E27FC236}">
                <a16:creationId xmlns:a16="http://schemas.microsoft.com/office/drawing/2014/main" id="{09C780CE-8C54-48A3-BDFB-269FD35E3750}"/>
              </a:ext>
            </a:extLst>
          </p:cNvPr>
          <p:cNvPicPr>
            <a:picLocks noChangeAspect="1"/>
          </p:cNvPicPr>
          <p:nvPr/>
        </p:nvPicPr>
        <p:blipFill>
          <a:blip r:embed="rId3"/>
          <a:srcRect/>
          <a:stretch/>
        </p:blipFill>
        <p:spPr>
          <a:xfrm>
            <a:off x="6974868" y="627147"/>
            <a:ext cx="4589005" cy="5603705"/>
          </a:xfrm>
          <a:prstGeom prst="rect">
            <a:avLst/>
          </a:prstGeom>
        </p:spPr>
      </p:pic>
    </p:spTree>
    <p:extLst>
      <p:ext uri="{BB962C8B-B14F-4D97-AF65-F5344CB8AC3E}">
        <p14:creationId xmlns:p14="http://schemas.microsoft.com/office/powerpoint/2010/main" val="34510969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Question mark with solid fill">
            <a:extLst>
              <a:ext uri="{FF2B5EF4-FFF2-40B4-BE49-F238E27FC236}">
                <a16:creationId xmlns:a16="http://schemas.microsoft.com/office/drawing/2014/main" id="{043E0C21-4FAF-44CF-8185-BCA6D33D7D29}"/>
              </a:ext>
            </a:extLst>
          </p:cNvPr>
          <p:cNvPicPr>
            <a:picLocks noGrp="1" noChangeAspect="1"/>
          </p:cNvPicPr>
          <p:nvPr>
            <p:ph type="pic" sz="quarter" idx="13"/>
          </p:nvPr>
        </p:nvPicPr>
        <p:blipFill>
          <a:blip r:embed="rId3">
            <a:extLst>
              <a:ext uri="{96DAC541-7B7A-43D3-8B79-37D633B846F1}">
                <asvg:svgBlip xmlns:asvg="http://schemas.microsoft.com/office/drawing/2016/SVG/main" r:embed="rId4"/>
              </a:ext>
            </a:extLst>
          </a:blip>
          <a:srcRect t="366" b="366"/>
          <a:stretch>
            <a:fillRect/>
          </a:stretch>
        </p:blipFill>
        <p:spPr/>
      </p:pic>
      <p:sp>
        <p:nvSpPr>
          <p:cNvPr id="3" name="Title 2">
            <a:extLst>
              <a:ext uri="{FF2B5EF4-FFF2-40B4-BE49-F238E27FC236}">
                <a16:creationId xmlns:a16="http://schemas.microsoft.com/office/drawing/2014/main" id="{22B44DAB-201B-4668-A2FE-75C63FA83C17}"/>
              </a:ext>
            </a:extLst>
          </p:cNvPr>
          <p:cNvSpPr>
            <a:spLocks noGrp="1"/>
          </p:cNvSpPr>
          <p:nvPr>
            <p:ph type="title"/>
          </p:nvPr>
        </p:nvSpPr>
        <p:spPr/>
        <p:txBody>
          <a:bodyPr/>
          <a:lstStyle/>
          <a:p>
            <a:r>
              <a:rPr lang="en-US" dirty="0"/>
              <a:t>What do these People have in Common?</a:t>
            </a:r>
          </a:p>
        </p:txBody>
      </p:sp>
      <p:sp>
        <p:nvSpPr>
          <p:cNvPr id="4" name="Content Placeholder 3">
            <a:extLst>
              <a:ext uri="{FF2B5EF4-FFF2-40B4-BE49-F238E27FC236}">
                <a16:creationId xmlns:a16="http://schemas.microsoft.com/office/drawing/2014/main" id="{76A65174-41BF-423E-A4B8-DE7835E4BBC5}"/>
              </a:ext>
            </a:extLst>
          </p:cNvPr>
          <p:cNvSpPr>
            <a:spLocks noGrp="1"/>
          </p:cNvSpPr>
          <p:nvPr>
            <p:ph sz="half" idx="2"/>
          </p:nvPr>
        </p:nvSpPr>
        <p:spPr/>
        <p:txBody>
          <a:bodyPr>
            <a:normAutofit/>
          </a:bodyPr>
          <a:lstStyle/>
          <a:p>
            <a:pPr marL="285750" indent="-285750">
              <a:spcBef>
                <a:spcPts val="0"/>
              </a:spcBef>
              <a:buFont typeface="Arial" panose="020B0604020202020204" pitchFamily="34" charset="0"/>
              <a:buChar char="•"/>
            </a:pPr>
            <a:r>
              <a:rPr lang="en-US" dirty="0"/>
              <a:t>Vera Wang</a:t>
            </a:r>
          </a:p>
          <a:p>
            <a:pPr marL="285750" indent="-285750">
              <a:spcBef>
                <a:spcPts val="0"/>
              </a:spcBef>
              <a:buFont typeface="Arial" panose="020B0604020202020204" pitchFamily="34" charset="0"/>
              <a:buChar char="•"/>
            </a:pPr>
            <a:r>
              <a:rPr lang="en-US" dirty="0"/>
              <a:t>Beyonce</a:t>
            </a:r>
          </a:p>
          <a:p>
            <a:pPr marL="285750" indent="-285750">
              <a:spcBef>
                <a:spcPts val="0"/>
              </a:spcBef>
              <a:buFont typeface="Arial" panose="020B0604020202020204" pitchFamily="34" charset="0"/>
              <a:buChar char="•"/>
            </a:pPr>
            <a:r>
              <a:rPr lang="en-US" dirty="0"/>
              <a:t>Elon Musk</a:t>
            </a:r>
          </a:p>
          <a:p>
            <a:pPr marL="285750" indent="-285750">
              <a:spcBef>
                <a:spcPts val="0"/>
              </a:spcBef>
              <a:buFont typeface="Arial" panose="020B0604020202020204" pitchFamily="34" charset="0"/>
              <a:buChar char="•"/>
            </a:pPr>
            <a:r>
              <a:rPr lang="en-US" dirty="0"/>
              <a:t>Bill Gates</a:t>
            </a:r>
          </a:p>
          <a:p>
            <a:pPr marL="285750" indent="-285750">
              <a:spcBef>
                <a:spcPts val="0"/>
              </a:spcBef>
              <a:buFont typeface="Arial" panose="020B0604020202020204" pitchFamily="34" charset="0"/>
              <a:buChar char="•"/>
            </a:pPr>
            <a:r>
              <a:rPr lang="en-US" dirty="0"/>
              <a:t>Sylvester Stallone</a:t>
            </a:r>
          </a:p>
          <a:p>
            <a:pPr marL="285750" indent="-285750">
              <a:spcBef>
                <a:spcPts val="0"/>
              </a:spcBef>
              <a:buFont typeface="Arial" panose="020B0604020202020204" pitchFamily="34" charset="0"/>
              <a:buChar char="•"/>
            </a:pPr>
            <a:r>
              <a:rPr lang="en-US" dirty="0"/>
              <a:t>Muhammed Ali</a:t>
            </a:r>
          </a:p>
          <a:p>
            <a:pPr marL="285750" indent="-285750">
              <a:spcBef>
                <a:spcPts val="0"/>
              </a:spcBef>
              <a:buFont typeface="Arial" panose="020B0604020202020204" pitchFamily="34" charset="0"/>
              <a:buChar char="•"/>
            </a:pPr>
            <a:r>
              <a:rPr lang="en-US" dirty="0"/>
              <a:t>Cesar Chavez</a:t>
            </a:r>
          </a:p>
          <a:p>
            <a:pPr marL="285750" indent="-285750">
              <a:spcBef>
                <a:spcPts val="0"/>
              </a:spcBef>
              <a:buFont typeface="Arial" panose="020B0604020202020204" pitchFamily="34" charset="0"/>
              <a:buChar char="•"/>
            </a:pPr>
            <a:r>
              <a:rPr lang="en-US" dirty="0"/>
              <a:t>Warren Buffet</a:t>
            </a:r>
          </a:p>
        </p:txBody>
      </p:sp>
    </p:spTree>
    <p:extLst>
      <p:ext uri="{BB962C8B-B14F-4D97-AF65-F5344CB8AC3E}">
        <p14:creationId xmlns:p14="http://schemas.microsoft.com/office/powerpoint/2010/main" val="26183173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Question mark with solid fill">
            <a:extLst>
              <a:ext uri="{FF2B5EF4-FFF2-40B4-BE49-F238E27FC236}">
                <a16:creationId xmlns:a16="http://schemas.microsoft.com/office/drawing/2014/main" id="{043E0C21-4FAF-44CF-8185-BCA6D33D7D29}"/>
              </a:ext>
            </a:extLst>
          </p:cNvPr>
          <p:cNvPicPr>
            <a:picLocks noGrp="1" noChangeAspect="1"/>
          </p:cNvPicPr>
          <p:nvPr>
            <p:ph type="pic" sz="quarter" idx="13"/>
          </p:nvPr>
        </p:nvPicPr>
        <p:blipFill>
          <a:blip r:embed="rId3">
            <a:extLst>
              <a:ext uri="{96DAC541-7B7A-43D3-8B79-37D633B846F1}">
                <asvg:svgBlip xmlns:asvg="http://schemas.microsoft.com/office/drawing/2016/SVG/main" r:embed="rId4"/>
              </a:ext>
            </a:extLst>
          </a:blip>
          <a:srcRect t="366" b="366"/>
          <a:stretch>
            <a:fillRect/>
          </a:stretch>
        </p:blipFill>
        <p:spPr/>
      </p:pic>
      <p:sp>
        <p:nvSpPr>
          <p:cNvPr id="3" name="Title 2">
            <a:extLst>
              <a:ext uri="{FF2B5EF4-FFF2-40B4-BE49-F238E27FC236}">
                <a16:creationId xmlns:a16="http://schemas.microsoft.com/office/drawing/2014/main" id="{22B44DAB-201B-4668-A2FE-75C63FA83C17}"/>
              </a:ext>
            </a:extLst>
          </p:cNvPr>
          <p:cNvSpPr>
            <a:spLocks noGrp="1"/>
          </p:cNvSpPr>
          <p:nvPr>
            <p:ph type="title"/>
          </p:nvPr>
        </p:nvSpPr>
        <p:spPr/>
        <p:txBody>
          <a:bodyPr/>
          <a:lstStyle/>
          <a:p>
            <a:r>
              <a:rPr lang="en-US" dirty="0"/>
              <a:t>What do these People have in Common?</a:t>
            </a:r>
          </a:p>
        </p:txBody>
      </p:sp>
      <p:sp>
        <p:nvSpPr>
          <p:cNvPr id="4" name="Content Placeholder 3">
            <a:extLst>
              <a:ext uri="{FF2B5EF4-FFF2-40B4-BE49-F238E27FC236}">
                <a16:creationId xmlns:a16="http://schemas.microsoft.com/office/drawing/2014/main" id="{76A65174-41BF-423E-A4B8-DE7835E4BBC5}"/>
              </a:ext>
            </a:extLst>
          </p:cNvPr>
          <p:cNvSpPr>
            <a:spLocks noGrp="1"/>
          </p:cNvSpPr>
          <p:nvPr>
            <p:ph sz="half" idx="2"/>
          </p:nvPr>
        </p:nvSpPr>
        <p:spPr/>
        <p:txBody>
          <a:bodyPr>
            <a:normAutofit/>
          </a:bodyPr>
          <a:lstStyle/>
          <a:p>
            <a:pPr marL="285750" indent="-285750">
              <a:spcBef>
                <a:spcPts val="0"/>
              </a:spcBef>
              <a:buFont typeface="Arial" panose="020B0604020202020204" pitchFamily="34" charset="0"/>
              <a:buChar char="•"/>
            </a:pPr>
            <a:r>
              <a:rPr lang="en-US" dirty="0"/>
              <a:t>Rosa Parks</a:t>
            </a:r>
          </a:p>
          <a:p>
            <a:pPr marL="285750" indent="-285750">
              <a:spcBef>
                <a:spcPts val="0"/>
              </a:spcBef>
              <a:buFont typeface="Arial" panose="020B0604020202020204" pitchFamily="34" charset="0"/>
              <a:buChar char="•"/>
            </a:pPr>
            <a:r>
              <a:rPr lang="en-US" dirty="0"/>
              <a:t>Malala Yousafzai</a:t>
            </a:r>
          </a:p>
          <a:p>
            <a:pPr marL="285750" indent="-285750">
              <a:spcBef>
                <a:spcPts val="0"/>
              </a:spcBef>
              <a:buFont typeface="Arial" panose="020B0604020202020204" pitchFamily="34" charset="0"/>
              <a:buChar char="•"/>
            </a:pPr>
            <a:r>
              <a:rPr lang="en-US" dirty="0"/>
              <a:t>Martin Luther King, Jr.</a:t>
            </a:r>
          </a:p>
          <a:p>
            <a:pPr marL="285750" indent="-285750">
              <a:spcBef>
                <a:spcPts val="0"/>
              </a:spcBef>
              <a:buFont typeface="Arial" panose="020B0604020202020204" pitchFamily="34" charset="0"/>
              <a:buChar char="•"/>
            </a:pPr>
            <a:r>
              <a:rPr lang="en-US" dirty="0"/>
              <a:t>Mahatma Gandhi</a:t>
            </a:r>
          </a:p>
          <a:p>
            <a:pPr marL="285750" indent="-285750">
              <a:spcBef>
                <a:spcPts val="0"/>
              </a:spcBef>
              <a:buFont typeface="Arial" panose="020B0604020202020204" pitchFamily="34" charset="0"/>
              <a:buChar char="•"/>
            </a:pPr>
            <a:r>
              <a:rPr lang="en-US" dirty="0"/>
              <a:t>Harriet Tubman</a:t>
            </a:r>
          </a:p>
          <a:p>
            <a:pPr marL="285750" indent="-285750">
              <a:spcBef>
                <a:spcPts val="0"/>
              </a:spcBef>
              <a:buFont typeface="Arial" panose="020B0604020202020204" pitchFamily="34" charset="0"/>
              <a:buChar char="•"/>
            </a:pPr>
            <a:r>
              <a:rPr lang="en-US" dirty="0"/>
              <a:t>Eleanor Roosevelt</a:t>
            </a:r>
          </a:p>
          <a:p>
            <a:pPr marL="285750" indent="-285750">
              <a:spcBef>
                <a:spcPts val="0"/>
              </a:spcBef>
              <a:buFont typeface="Arial" panose="020B0604020202020204" pitchFamily="34" charset="0"/>
              <a:buChar char="•"/>
            </a:pPr>
            <a:r>
              <a:rPr lang="en-US" dirty="0"/>
              <a:t>Queen Elizabeth II</a:t>
            </a:r>
          </a:p>
          <a:p>
            <a:pPr marL="285750" indent="-285750">
              <a:spcBef>
                <a:spcPts val="0"/>
              </a:spcBef>
              <a:buFont typeface="Arial" panose="020B0604020202020204" pitchFamily="34" charset="0"/>
              <a:buChar char="•"/>
            </a:pPr>
            <a:r>
              <a:rPr lang="en-US" dirty="0"/>
              <a:t>Nelson Mandela</a:t>
            </a:r>
          </a:p>
          <a:p>
            <a:pPr marL="285750" indent="-285750">
              <a:spcBef>
                <a:spcPts val="0"/>
              </a:spcBef>
              <a:buFont typeface="Arial" panose="020B0604020202020204" pitchFamily="34" charset="0"/>
              <a:buChar char="•"/>
            </a:pPr>
            <a:endParaRPr lang="en-US" dirty="0"/>
          </a:p>
        </p:txBody>
      </p:sp>
    </p:spTree>
    <p:extLst>
      <p:ext uri="{BB962C8B-B14F-4D97-AF65-F5344CB8AC3E}">
        <p14:creationId xmlns:p14="http://schemas.microsoft.com/office/powerpoint/2010/main" val="28716603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6A92A-28D8-E3F4-42A9-D6F8093E2D35}"/>
              </a:ext>
            </a:extLst>
          </p:cNvPr>
          <p:cNvSpPr>
            <a:spLocks noGrp="1"/>
          </p:cNvSpPr>
          <p:nvPr>
            <p:ph type="ctrTitle"/>
          </p:nvPr>
        </p:nvSpPr>
        <p:spPr/>
        <p:txBody>
          <a:bodyPr/>
          <a:lstStyle/>
          <a:p>
            <a:r>
              <a:rPr lang="en-US" dirty="0"/>
              <a:t>Research</a:t>
            </a:r>
          </a:p>
        </p:txBody>
      </p:sp>
      <p:sp>
        <p:nvSpPr>
          <p:cNvPr id="3" name="Subtitle 2">
            <a:extLst>
              <a:ext uri="{FF2B5EF4-FFF2-40B4-BE49-F238E27FC236}">
                <a16:creationId xmlns:a16="http://schemas.microsoft.com/office/drawing/2014/main" id="{992F2E9E-DEB4-A7B0-7254-2E6884D21194}"/>
              </a:ext>
            </a:extLst>
          </p:cNvPr>
          <p:cNvSpPr>
            <a:spLocks noGrp="1"/>
          </p:cNvSpPr>
          <p:nvPr>
            <p:ph type="subTitle" idx="1"/>
          </p:nvPr>
        </p:nvSpPr>
        <p:spPr/>
        <p:txBody>
          <a:bodyPr/>
          <a:lstStyle/>
          <a:p>
            <a:r>
              <a:rPr lang="en-US" dirty="0"/>
              <a:t>Dweck, Duckworth, and </a:t>
            </a:r>
            <a:r>
              <a:rPr lang="en-US" dirty="0" err="1"/>
              <a:t>Boaler</a:t>
            </a:r>
            <a:endParaRPr lang="en-US" dirty="0"/>
          </a:p>
        </p:txBody>
      </p:sp>
    </p:spTree>
    <p:extLst>
      <p:ext uri="{BB962C8B-B14F-4D97-AF65-F5344CB8AC3E}">
        <p14:creationId xmlns:p14="http://schemas.microsoft.com/office/powerpoint/2010/main" val="27339042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C5071-CBA7-448A-977A-0B7FBA2B3828}"/>
              </a:ext>
            </a:extLst>
          </p:cNvPr>
          <p:cNvSpPr>
            <a:spLocks noGrp="1"/>
          </p:cNvSpPr>
          <p:nvPr>
            <p:ph type="title"/>
          </p:nvPr>
        </p:nvSpPr>
        <p:spPr/>
        <p:txBody>
          <a:bodyPr/>
          <a:lstStyle/>
          <a:p>
            <a:r>
              <a:rPr lang="en-US" dirty="0"/>
              <a:t>History of Mindset</a:t>
            </a:r>
          </a:p>
        </p:txBody>
      </p:sp>
      <p:sp>
        <p:nvSpPr>
          <p:cNvPr id="3" name="Content Placeholder 2">
            <a:extLst>
              <a:ext uri="{FF2B5EF4-FFF2-40B4-BE49-F238E27FC236}">
                <a16:creationId xmlns:a16="http://schemas.microsoft.com/office/drawing/2014/main" id="{45695390-07AA-495E-902D-81823C7D956F}"/>
              </a:ext>
            </a:extLst>
          </p:cNvPr>
          <p:cNvSpPr>
            <a:spLocks noGrp="1"/>
          </p:cNvSpPr>
          <p:nvPr>
            <p:ph sz="half" idx="2"/>
          </p:nvPr>
        </p:nvSpPr>
        <p:spPr/>
        <p:txBody>
          <a:bodyPr/>
          <a:lstStyle/>
          <a:p>
            <a:pPr>
              <a:buFont typeface="Arial" panose="020B0604020202020204" pitchFamily="34" charset="0"/>
              <a:buChar char="•"/>
            </a:pPr>
            <a:r>
              <a:rPr lang="en-US" dirty="0"/>
              <a:t>Cognitive Psychology has been studying mindset since the early 1900s.</a:t>
            </a:r>
          </a:p>
          <a:p>
            <a:pPr>
              <a:buFont typeface="Arial" panose="020B0604020202020204" pitchFamily="34" charset="0"/>
              <a:buChar char="•"/>
            </a:pPr>
            <a:r>
              <a:rPr lang="en-US" dirty="0"/>
              <a:t>Although, most people think of Carol Dweck when we say mindset now.</a:t>
            </a:r>
          </a:p>
          <a:p>
            <a:pPr>
              <a:buFont typeface="Arial" panose="020B0604020202020204" pitchFamily="34" charset="0"/>
              <a:buChar char="•"/>
            </a:pPr>
            <a:r>
              <a:rPr lang="en-US" dirty="0"/>
              <a:t>How did it begin?</a:t>
            </a:r>
          </a:p>
          <a:p>
            <a:pPr lvl="1"/>
            <a:r>
              <a:rPr lang="en-US" dirty="0"/>
              <a:t>Dweck’s 6</a:t>
            </a:r>
            <a:r>
              <a:rPr lang="en-US" baseline="30000" dirty="0"/>
              <a:t>th</a:t>
            </a:r>
            <a:r>
              <a:rPr lang="en-US" dirty="0"/>
              <a:t> grade classroom</a:t>
            </a:r>
          </a:p>
          <a:p>
            <a:pPr lvl="1"/>
            <a:r>
              <a:rPr lang="en-US" dirty="0"/>
              <a:t>Mrs. Wilson, organized seats by IQ scores</a:t>
            </a:r>
          </a:p>
          <a:p>
            <a:pPr lvl="1"/>
            <a:r>
              <a:rPr lang="en-US" dirty="0"/>
              <a:t>Dweck had a high IQ = privileges </a:t>
            </a:r>
          </a:p>
          <a:p>
            <a:pPr lvl="1"/>
            <a:r>
              <a:rPr lang="en-US" dirty="0"/>
              <a:t>Low IQ = none</a:t>
            </a:r>
          </a:p>
          <a:p>
            <a:pPr lvl="1"/>
            <a:endParaRPr lang="en-US" dirty="0"/>
          </a:p>
        </p:txBody>
      </p:sp>
      <p:pic>
        <p:nvPicPr>
          <p:cNvPr id="5" name="Content Placeholder 4">
            <a:extLst>
              <a:ext uri="{FF2B5EF4-FFF2-40B4-BE49-F238E27FC236}">
                <a16:creationId xmlns:a16="http://schemas.microsoft.com/office/drawing/2014/main" id="{8F642A20-FD87-84A6-A831-35E53304D16B}"/>
              </a:ext>
            </a:extLst>
          </p:cNvPr>
          <p:cNvPicPr>
            <a:picLocks noGrp="1" noChangeAspect="1"/>
          </p:cNvPicPr>
          <p:nvPr>
            <p:ph sz="half" idx="14"/>
          </p:nvPr>
        </p:nvPicPr>
        <p:blipFill>
          <a:blip r:embed="rId3"/>
          <a:stretch>
            <a:fillRect/>
          </a:stretch>
        </p:blipFill>
        <p:spPr>
          <a:xfrm>
            <a:off x="1749205" y="1700753"/>
            <a:ext cx="2549418" cy="3283341"/>
          </a:xfrm>
          <a:prstGeom prst="rect">
            <a:avLst/>
          </a:prstGeom>
        </p:spPr>
      </p:pic>
    </p:spTree>
    <p:extLst>
      <p:ext uri="{BB962C8B-B14F-4D97-AF65-F5344CB8AC3E}">
        <p14:creationId xmlns:p14="http://schemas.microsoft.com/office/powerpoint/2010/main" val="3404876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64CB58B-7E1F-E499-8ADD-00A566338401}"/>
              </a:ext>
            </a:extLst>
          </p:cNvPr>
          <p:cNvSpPr>
            <a:spLocks noGrp="1"/>
          </p:cNvSpPr>
          <p:nvPr>
            <p:ph idx="1"/>
          </p:nvPr>
        </p:nvSpPr>
        <p:spPr>
          <a:xfrm>
            <a:off x="1097280" y="1989056"/>
            <a:ext cx="10058400" cy="4115719"/>
          </a:xfrm>
        </p:spPr>
        <p:txBody>
          <a:bodyPr/>
          <a:lstStyle/>
          <a:p>
            <a:pPr>
              <a:buClr>
                <a:srgbClr val="191919"/>
              </a:buClr>
              <a:buFont typeface="Arial" panose="020B0604020202020204" pitchFamily="34" charset="0"/>
              <a:buChar char="•"/>
            </a:pPr>
            <a:r>
              <a:rPr lang="en-US" dirty="0"/>
              <a:t>Early researcher, Dweck was curious about human interactions</a:t>
            </a:r>
          </a:p>
          <a:p>
            <a:pPr>
              <a:buClr>
                <a:srgbClr val="191919"/>
              </a:buClr>
              <a:buFont typeface="Arial" panose="020B0604020202020204" pitchFamily="34" charset="0"/>
              <a:buChar char="•"/>
            </a:pPr>
            <a:r>
              <a:rPr lang="en-US" dirty="0"/>
              <a:t>Framework in which people understand and respond to the world</a:t>
            </a:r>
          </a:p>
          <a:p>
            <a:pPr>
              <a:buClr>
                <a:srgbClr val="191919"/>
              </a:buClr>
              <a:buFont typeface="Arial" panose="020B0604020202020204" pitchFamily="34" charset="0"/>
              <a:buChar char="•"/>
            </a:pPr>
            <a:r>
              <a:rPr lang="en-US" dirty="0"/>
              <a:t>In one study, Dweck investigated the types of praise teachers would offer their students.</a:t>
            </a:r>
          </a:p>
          <a:p>
            <a:pPr>
              <a:buClr>
                <a:srgbClr val="191919"/>
              </a:buClr>
              <a:buFont typeface="Arial" panose="020B0604020202020204" pitchFamily="34" charset="0"/>
              <a:buChar char="•"/>
            </a:pPr>
            <a:endParaRPr lang="en-US" dirty="0"/>
          </a:p>
          <a:p>
            <a:pPr>
              <a:buClr>
                <a:srgbClr val="191919"/>
              </a:buClr>
              <a:buFont typeface="Arial" panose="020B0604020202020204" pitchFamily="34" charset="0"/>
              <a:buChar char="•"/>
            </a:pPr>
            <a:endParaRPr lang="en-US" dirty="0"/>
          </a:p>
        </p:txBody>
      </p:sp>
      <p:sp>
        <p:nvSpPr>
          <p:cNvPr id="5" name="Title 4">
            <a:extLst>
              <a:ext uri="{FF2B5EF4-FFF2-40B4-BE49-F238E27FC236}">
                <a16:creationId xmlns:a16="http://schemas.microsoft.com/office/drawing/2014/main" id="{D852BA3A-C061-4E17-6F61-C148320EF66E}"/>
              </a:ext>
            </a:extLst>
          </p:cNvPr>
          <p:cNvSpPr>
            <a:spLocks noGrp="1"/>
          </p:cNvSpPr>
          <p:nvPr>
            <p:ph type="title"/>
          </p:nvPr>
        </p:nvSpPr>
        <p:spPr/>
        <p:txBody>
          <a:bodyPr/>
          <a:lstStyle/>
          <a:p>
            <a:r>
              <a:rPr lang="en-US" dirty="0"/>
              <a:t>Carol Dweck</a:t>
            </a:r>
          </a:p>
        </p:txBody>
      </p:sp>
    </p:spTree>
    <p:extLst>
      <p:ext uri="{BB962C8B-B14F-4D97-AF65-F5344CB8AC3E}">
        <p14:creationId xmlns:p14="http://schemas.microsoft.com/office/powerpoint/2010/main" val="17450978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Carol Dweck - A Study on Praise and Mindsets">
            <a:hlinkClick r:id="" action="ppaction://media"/>
            <a:extLst>
              <a:ext uri="{FF2B5EF4-FFF2-40B4-BE49-F238E27FC236}">
                <a16:creationId xmlns:a16="http://schemas.microsoft.com/office/drawing/2014/main" id="{77377518-4BFC-4235-81D1-1CF66DC4D260}"/>
              </a:ext>
            </a:extLst>
          </p:cNvPr>
          <p:cNvPicPr>
            <a:picLocks noGrp="1" noRot="1" noChangeAspect="1"/>
          </p:cNvPicPr>
          <p:nvPr>
            <p:ph idx="1"/>
            <a:videoFile r:link="rId1"/>
          </p:nvPr>
        </p:nvPicPr>
        <p:blipFill>
          <a:blip r:embed="rId4"/>
          <a:stretch>
            <a:fillRect/>
          </a:stretch>
        </p:blipFill>
        <p:spPr>
          <a:xfrm>
            <a:off x="1852148" y="961534"/>
            <a:ext cx="8487704" cy="4795199"/>
          </a:xfrm>
          <a:prstGeom prst="rect">
            <a:avLst/>
          </a:prstGeom>
        </p:spPr>
      </p:pic>
    </p:spTree>
    <p:extLst>
      <p:ext uri="{BB962C8B-B14F-4D97-AF65-F5344CB8AC3E}">
        <p14:creationId xmlns:p14="http://schemas.microsoft.com/office/powerpoint/2010/main" val="331427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64CB58B-7E1F-E499-8ADD-00A566338401}"/>
              </a:ext>
            </a:extLst>
          </p:cNvPr>
          <p:cNvSpPr>
            <a:spLocks noGrp="1"/>
          </p:cNvSpPr>
          <p:nvPr>
            <p:ph idx="1"/>
          </p:nvPr>
        </p:nvSpPr>
        <p:spPr>
          <a:xfrm>
            <a:off x="1097280" y="1989056"/>
            <a:ext cx="10058400" cy="4115719"/>
          </a:xfrm>
        </p:spPr>
        <p:txBody>
          <a:bodyPr/>
          <a:lstStyle/>
          <a:p>
            <a:pPr>
              <a:buClr>
                <a:srgbClr val="191919"/>
              </a:buClr>
              <a:buFont typeface="Arial" panose="020B0604020202020204" pitchFamily="34" charset="0"/>
              <a:buChar char="•"/>
            </a:pPr>
            <a:r>
              <a:rPr lang="en-US" dirty="0"/>
              <a:t>Determined to figure what the “secret sauce” as to why some students chose challenging problems while others did not</a:t>
            </a:r>
          </a:p>
          <a:p>
            <a:pPr>
              <a:buClr>
                <a:srgbClr val="191919"/>
              </a:buClr>
              <a:buFont typeface="Arial" panose="020B0604020202020204" pitchFamily="34" charset="0"/>
              <a:buChar char="•"/>
            </a:pPr>
            <a:r>
              <a:rPr lang="en-US" i="1" dirty="0"/>
              <a:t>Mindset: The New Psychology of Success </a:t>
            </a:r>
            <a:r>
              <a:rPr lang="en-US" dirty="0"/>
              <a:t>was published in 2006</a:t>
            </a:r>
          </a:p>
          <a:p>
            <a:pPr>
              <a:buClr>
                <a:srgbClr val="191919"/>
              </a:buClr>
              <a:buFont typeface="Arial" panose="020B0604020202020204" pitchFamily="34" charset="0"/>
              <a:buChar char="•"/>
            </a:pPr>
            <a:r>
              <a:rPr lang="en-US" dirty="0"/>
              <a:t>Misinterpretations of Dweck’s work  (3 Common misconceptions)</a:t>
            </a:r>
          </a:p>
          <a:p>
            <a:pPr lvl="1">
              <a:buClr>
                <a:srgbClr val="191919"/>
              </a:buClr>
              <a:buFont typeface="Arial" panose="020B0604020202020204" pitchFamily="34" charset="0"/>
              <a:buChar char="•"/>
            </a:pPr>
            <a:r>
              <a:rPr lang="en-US" i="1" dirty="0"/>
              <a:t>False growth mindset – </a:t>
            </a:r>
            <a:r>
              <a:rPr lang="en-US" dirty="0"/>
              <a:t>oversimplification of the meaning</a:t>
            </a:r>
          </a:p>
          <a:p>
            <a:pPr lvl="1">
              <a:buClr>
                <a:srgbClr val="191919"/>
              </a:buClr>
              <a:buFont typeface="Arial" panose="020B0604020202020204" pitchFamily="34" charset="0"/>
              <a:buChar char="•"/>
            </a:pPr>
            <a:r>
              <a:rPr lang="en-US" dirty="0"/>
              <a:t>Growth mindset it solely based on praising and rewarding effort</a:t>
            </a:r>
          </a:p>
          <a:p>
            <a:pPr lvl="1">
              <a:buClr>
                <a:srgbClr val="191919"/>
              </a:buClr>
              <a:buFont typeface="Arial" panose="020B0604020202020204" pitchFamily="34" charset="0"/>
              <a:buChar char="•"/>
            </a:pPr>
            <a:r>
              <a:rPr lang="en-US" dirty="0"/>
              <a:t> Believing and saying you have a growth mindset will result in success</a:t>
            </a:r>
          </a:p>
          <a:p>
            <a:pPr>
              <a:buClr>
                <a:srgbClr val="191919"/>
              </a:buClr>
              <a:buFont typeface="Arial" panose="020B0604020202020204" pitchFamily="34" charset="0"/>
              <a:buChar char="•"/>
            </a:pPr>
            <a:r>
              <a:rPr lang="en-US" dirty="0"/>
              <a:t>Dweck has said that it is difficult to develop a growth mindset</a:t>
            </a:r>
          </a:p>
          <a:p>
            <a:pPr>
              <a:buClr>
                <a:srgbClr val="191919"/>
              </a:buClr>
              <a:buFont typeface="Arial" panose="020B0604020202020204" pitchFamily="34" charset="0"/>
              <a:buChar char="•"/>
            </a:pPr>
            <a:endParaRPr lang="en-US" dirty="0"/>
          </a:p>
          <a:p>
            <a:pPr>
              <a:buClr>
                <a:srgbClr val="191919"/>
              </a:buClr>
              <a:buFont typeface="Arial" panose="020B0604020202020204" pitchFamily="34" charset="0"/>
              <a:buChar char="•"/>
            </a:pPr>
            <a:endParaRPr lang="en-US" dirty="0"/>
          </a:p>
          <a:p>
            <a:pPr>
              <a:buClr>
                <a:srgbClr val="191919"/>
              </a:buClr>
              <a:buFont typeface="Arial" panose="020B0604020202020204" pitchFamily="34" charset="0"/>
              <a:buChar char="•"/>
            </a:pPr>
            <a:endParaRPr lang="en-US" dirty="0"/>
          </a:p>
        </p:txBody>
      </p:sp>
      <p:sp>
        <p:nvSpPr>
          <p:cNvPr id="5" name="Title 4">
            <a:extLst>
              <a:ext uri="{FF2B5EF4-FFF2-40B4-BE49-F238E27FC236}">
                <a16:creationId xmlns:a16="http://schemas.microsoft.com/office/drawing/2014/main" id="{D852BA3A-C061-4E17-6F61-C148320EF66E}"/>
              </a:ext>
            </a:extLst>
          </p:cNvPr>
          <p:cNvSpPr>
            <a:spLocks noGrp="1"/>
          </p:cNvSpPr>
          <p:nvPr>
            <p:ph type="title"/>
          </p:nvPr>
        </p:nvSpPr>
        <p:spPr/>
        <p:txBody>
          <a:bodyPr/>
          <a:lstStyle/>
          <a:p>
            <a:r>
              <a:rPr lang="en-US" dirty="0"/>
              <a:t>Carol Dweck</a:t>
            </a:r>
          </a:p>
        </p:txBody>
      </p:sp>
    </p:spTree>
    <p:extLst>
      <p:ext uri="{BB962C8B-B14F-4D97-AF65-F5344CB8AC3E}">
        <p14:creationId xmlns:p14="http://schemas.microsoft.com/office/powerpoint/2010/main" val="1270405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BBF72DD-3A65-802D-ECFC-A2C49605CA9E}"/>
              </a:ext>
            </a:extLst>
          </p:cNvPr>
          <p:cNvSpPr>
            <a:spLocks noGrp="1"/>
          </p:cNvSpPr>
          <p:nvPr>
            <p:ph idx="1"/>
          </p:nvPr>
        </p:nvSpPr>
        <p:spPr>
          <a:xfrm>
            <a:off x="1097280" y="1875934"/>
            <a:ext cx="10058400" cy="4228841"/>
          </a:xfrm>
        </p:spPr>
        <p:txBody>
          <a:bodyPr/>
          <a:lstStyle/>
          <a:p>
            <a:pPr>
              <a:buClr>
                <a:srgbClr val="191919"/>
              </a:buClr>
              <a:buFont typeface="Arial" panose="020B0604020202020204" pitchFamily="34" charset="0"/>
              <a:buChar char="•"/>
            </a:pPr>
            <a:r>
              <a:rPr lang="en-US" dirty="0"/>
              <a:t> Researcher of Grit</a:t>
            </a:r>
          </a:p>
          <a:p>
            <a:pPr>
              <a:buClr>
                <a:srgbClr val="191919"/>
              </a:buClr>
              <a:buFont typeface="Arial" panose="020B0604020202020204" pitchFamily="34" charset="0"/>
              <a:buChar char="•"/>
            </a:pPr>
            <a:r>
              <a:rPr lang="en-US" dirty="0"/>
              <a:t>Grit is the ability to sustain effort and interest over an extended period of time despite facing challenges, setbacks, or failures (Duckworth, 2016).</a:t>
            </a:r>
          </a:p>
          <a:p>
            <a:pPr>
              <a:buClr>
                <a:srgbClr val="191919"/>
              </a:buClr>
              <a:buFont typeface="Arial" panose="020B0604020202020204" pitchFamily="34" charset="0"/>
              <a:buChar char="•"/>
            </a:pPr>
            <a:r>
              <a:rPr lang="en-US" dirty="0"/>
              <a:t>Key Factors of Grit</a:t>
            </a:r>
          </a:p>
          <a:p>
            <a:pPr lvl="1">
              <a:buClr>
                <a:srgbClr val="191919"/>
              </a:buClr>
              <a:buFont typeface="Arial" panose="020B0604020202020204" pitchFamily="34" charset="0"/>
              <a:buChar char="•"/>
            </a:pPr>
            <a:r>
              <a:rPr lang="en-US" dirty="0"/>
              <a:t>Interest and Passion</a:t>
            </a:r>
          </a:p>
          <a:p>
            <a:pPr lvl="1">
              <a:buClr>
                <a:srgbClr val="191919"/>
              </a:buClr>
              <a:buFont typeface="Arial" panose="020B0604020202020204" pitchFamily="34" charset="0"/>
              <a:buChar char="•"/>
            </a:pPr>
            <a:r>
              <a:rPr lang="en-US" dirty="0"/>
              <a:t>Practice and Deliberate Practice</a:t>
            </a:r>
          </a:p>
          <a:p>
            <a:pPr lvl="1">
              <a:buClr>
                <a:srgbClr val="191919"/>
              </a:buClr>
              <a:buFont typeface="Arial" panose="020B0604020202020204" pitchFamily="34" charset="0"/>
              <a:buChar char="•"/>
            </a:pPr>
            <a:r>
              <a:rPr lang="en-US" dirty="0"/>
              <a:t>Purpose and Meaning</a:t>
            </a:r>
          </a:p>
          <a:p>
            <a:pPr lvl="1">
              <a:buClr>
                <a:srgbClr val="191919"/>
              </a:buClr>
              <a:buFont typeface="Arial" panose="020B0604020202020204" pitchFamily="34" charset="0"/>
              <a:buChar char="•"/>
            </a:pPr>
            <a:r>
              <a:rPr lang="en-US" dirty="0"/>
              <a:t>Resilience and Growth Mindset</a:t>
            </a:r>
          </a:p>
          <a:p>
            <a:pPr lvl="1">
              <a:buClr>
                <a:srgbClr val="191919"/>
              </a:buClr>
              <a:buFont typeface="Arial" panose="020B0604020202020204" pitchFamily="34" charset="0"/>
              <a:buChar char="•"/>
            </a:pPr>
            <a:r>
              <a:rPr lang="en-US" dirty="0"/>
              <a:t>Supportive Environment</a:t>
            </a:r>
          </a:p>
          <a:p>
            <a:pPr lvl="1">
              <a:buClr>
                <a:srgbClr val="191919"/>
              </a:buClr>
              <a:buFont typeface="Arial" panose="020B0604020202020204" pitchFamily="34" charset="0"/>
              <a:buChar char="•"/>
            </a:pPr>
            <a:r>
              <a:rPr lang="en-US" dirty="0"/>
              <a:t>Goal Setting and Self-regulation</a:t>
            </a:r>
          </a:p>
        </p:txBody>
      </p:sp>
      <p:sp>
        <p:nvSpPr>
          <p:cNvPr id="3" name="Title 2">
            <a:extLst>
              <a:ext uri="{FF2B5EF4-FFF2-40B4-BE49-F238E27FC236}">
                <a16:creationId xmlns:a16="http://schemas.microsoft.com/office/drawing/2014/main" id="{95C23AA6-1854-EEBA-0362-B8BE50AA4DE6}"/>
              </a:ext>
            </a:extLst>
          </p:cNvPr>
          <p:cNvSpPr>
            <a:spLocks noGrp="1"/>
          </p:cNvSpPr>
          <p:nvPr>
            <p:ph type="title"/>
          </p:nvPr>
        </p:nvSpPr>
        <p:spPr/>
        <p:txBody>
          <a:bodyPr/>
          <a:lstStyle/>
          <a:p>
            <a:r>
              <a:rPr lang="en-US" dirty="0"/>
              <a:t>Angela Duckworth</a:t>
            </a:r>
          </a:p>
        </p:txBody>
      </p:sp>
    </p:spTree>
    <p:extLst>
      <p:ext uri="{BB962C8B-B14F-4D97-AF65-F5344CB8AC3E}">
        <p14:creationId xmlns:p14="http://schemas.microsoft.com/office/powerpoint/2010/main" val="3740613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3B8BB7B-F64F-E152-D723-E8C723C312CA}"/>
              </a:ext>
            </a:extLst>
          </p:cNvPr>
          <p:cNvSpPr>
            <a:spLocks noGrp="1"/>
          </p:cNvSpPr>
          <p:nvPr>
            <p:ph idx="1"/>
          </p:nvPr>
        </p:nvSpPr>
        <p:spPr>
          <a:xfrm>
            <a:off x="1036320" y="1894788"/>
            <a:ext cx="10119360" cy="4209987"/>
          </a:xfrm>
        </p:spPr>
        <p:txBody>
          <a:bodyPr/>
          <a:lstStyle/>
          <a:p>
            <a:pPr marL="0" indent="0">
              <a:buNone/>
            </a:pPr>
            <a:r>
              <a:rPr lang="en-US" b="1" dirty="0"/>
              <a:t>Similarities</a:t>
            </a:r>
          </a:p>
          <a:p>
            <a:pPr>
              <a:buClr>
                <a:srgbClr val="191919"/>
              </a:buClr>
              <a:buFont typeface="Arial" panose="020B0604020202020204" pitchFamily="34" charset="0"/>
              <a:buChar char="•"/>
            </a:pPr>
            <a:r>
              <a:rPr lang="en-US" dirty="0"/>
              <a:t>Focus on Psychological Traits</a:t>
            </a:r>
          </a:p>
          <a:p>
            <a:pPr>
              <a:buClr>
                <a:srgbClr val="191919"/>
              </a:buClr>
              <a:buFont typeface="Arial" panose="020B0604020202020204" pitchFamily="34" charset="0"/>
              <a:buChar char="•"/>
            </a:pPr>
            <a:r>
              <a:rPr lang="en-US" dirty="0"/>
              <a:t>Emphasis on Effort and Persistence</a:t>
            </a:r>
          </a:p>
          <a:p>
            <a:pPr marL="0" indent="0">
              <a:buClr>
                <a:srgbClr val="191919"/>
              </a:buClr>
              <a:buNone/>
            </a:pPr>
            <a:r>
              <a:rPr lang="en-US" b="1" dirty="0"/>
              <a:t>Differences</a:t>
            </a:r>
          </a:p>
          <a:p>
            <a:pPr>
              <a:buClr>
                <a:srgbClr val="191919"/>
              </a:buClr>
              <a:buFont typeface="Arial" panose="020B0604020202020204" pitchFamily="34" charset="0"/>
              <a:buChar char="•"/>
            </a:pPr>
            <a:r>
              <a:rPr lang="en-US" dirty="0"/>
              <a:t>Focus on Research</a:t>
            </a:r>
          </a:p>
          <a:p>
            <a:pPr>
              <a:buClr>
                <a:srgbClr val="191919"/>
              </a:buClr>
              <a:buFont typeface="Arial" panose="020B0604020202020204" pitchFamily="34" charset="0"/>
              <a:buChar char="•"/>
            </a:pPr>
            <a:r>
              <a:rPr lang="en-US" dirty="0"/>
              <a:t>Measurement and Assessment</a:t>
            </a:r>
          </a:p>
          <a:p>
            <a:pPr>
              <a:buClr>
                <a:srgbClr val="191919"/>
              </a:buClr>
              <a:buFont typeface="Arial" panose="020B0604020202020204" pitchFamily="34" charset="0"/>
              <a:buChar char="•"/>
            </a:pPr>
            <a:r>
              <a:rPr lang="en-US" dirty="0"/>
              <a:t>Theoretical Framework</a:t>
            </a:r>
          </a:p>
          <a:p>
            <a:pPr marL="0" indent="0">
              <a:buClr>
                <a:srgbClr val="191919"/>
              </a:buClr>
              <a:buNone/>
            </a:pPr>
            <a:r>
              <a:rPr lang="en-US" dirty="0"/>
              <a:t>Both influenced the next researcher, Jo </a:t>
            </a:r>
            <a:r>
              <a:rPr lang="en-US" dirty="0" err="1"/>
              <a:t>Boaler</a:t>
            </a:r>
            <a:endParaRPr lang="en-US" dirty="0"/>
          </a:p>
        </p:txBody>
      </p:sp>
      <p:sp>
        <p:nvSpPr>
          <p:cNvPr id="3" name="Title 2">
            <a:extLst>
              <a:ext uri="{FF2B5EF4-FFF2-40B4-BE49-F238E27FC236}">
                <a16:creationId xmlns:a16="http://schemas.microsoft.com/office/drawing/2014/main" id="{85EB370C-005B-7535-C1F0-4F5C400598AF}"/>
              </a:ext>
            </a:extLst>
          </p:cNvPr>
          <p:cNvSpPr>
            <a:spLocks noGrp="1"/>
          </p:cNvSpPr>
          <p:nvPr>
            <p:ph type="title"/>
          </p:nvPr>
        </p:nvSpPr>
        <p:spPr/>
        <p:txBody>
          <a:bodyPr/>
          <a:lstStyle/>
          <a:p>
            <a:r>
              <a:rPr lang="en-US" dirty="0"/>
              <a:t>Similarities and Differences</a:t>
            </a:r>
          </a:p>
        </p:txBody>
      </p:sp>
    </p:spTree>
    <p:extLst>
      <p:ext uri="{BB962C8B-B14F-4D97-AF65-F5344CB8AC3E}">
        <p14:creationId xmlns:p14="http://schemas.microsoft.com/office/powerpoint/2010/main" val="3562506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C3FB3DC-4990-80C2-4A5F-0B9DFFD4769D}"/>
              </a:ext>
            </a:extLst>
          </p:cNvPr>
          <p:cNvSpPr>
            <a:spLocks noGrp="1"/>
          </p:cNvSpPr>
          <p:nvPr>
            <p:ph idx="1"/>
          </p:nvPr>
        </p:nvSpPr>
        <p:spPr>
          <a:xfrm>
            <a:off x="1036320" y="1970202"/>
            <a:ext cx="10119360" cy="4134573"/>
          </a:xfrm>
        </p:spPr>
        <p:txBody>
          <a:bodyPr/>
          <a:lstStyle/>
          <a:p>
            <a:pPr>
              <a:buClr>
                <a:srgbClr val="191919"/>
              </a:buClr>
              <a:buFont typeface="Arial" panose="020B0604020202020204" pitchFamily="34" charset="0"/>
              <a:buChar char="•"/>
            </a:pPr>
            <a:r>
              <a:rPr lang="en-US" dirty="0">
                <a:solidFill>
                  <a:srgbClr val="0D0D0D"/>
                </a:solidFill>
                <a:highlight>
                  <a:srgbClr val="FFFFFF"/>
                </a:highlight>
                <a:latin typeface="ui-sans-serif"/>
              </a:rPr>
              <a:t>E</a:t>
            </a:r>
            <a:r>
              <a:rPr lang="en-US" b="0" i="0" dirty="0">
                <a:solidFill>
                  <a:srgbClr val="0D0D0D"/>
                </a:solidFill>
                <a:effectLst/>
                <a:highlight>
                  <a:srgbClr val="FFFFFF"/>
                </a:highlight>
                <a:latin typeface="ui-sans-serif"/>
              </a:rPr>
              <a:t>mphasizes the importance of cultivating a growth mindset in mathematics education</a:t>
            </a:r>
          </a:p>
          <a:p>
            <a:pPr>
              <a:buClr>
                <a:srgbClr val="191919"/>
              </a:buClr>
              <a:buFont typeface="Arial" panose="020B0604020202020204" pitchFamily="34" charset="0"/>
              <a:buChar char="•"/>
            </a:pPr>
            <a:r>
              <a:rPr lang="en-US" dirty="0">
                <a:solidFill>
                  <a:srgbClr val="0D0D0D"/>
                </a:solidFill>
                <a:highlight>
                  <a:srgbClr val="FFFFFF"/>
                </a:highlight>
                <a:latin typeface="ui-sans-serif"/>
              </a:rPr>
              <a:t>Research utilizes both Dweck’s Mindset Theory and Duckworth’s Grit Theory</a:t>
            </a:r>
          </a:p>
          <a:p>
            <a:pPr>
              <a:buClr>
                <a:srgbClr val="191919"/>
              </a:buClr>
              <a:buFont typeface="Arial" panose="020B0604020202020204" pitchFamily="34" charset="0"/>
              <a:buChar char="•"/>
            </a:pPr>
            <a:r>
              <a:rPr lang="en-US" dirty="0">
                <a:solidFill>
                  <a:srgbClr val="0D0D0D"/>
                </a:solidFill>
                <a:highlight>
                  <a:srgbClr val="FFFFFF"/>
                </a:highlight>
                <a:latin typeface="ui-sans-serif"/>
              </a:rPr>
              <a:t>Implications for Mathematics Education</a:t>
            </a:r>
          </a:p>
          <a:p>
            <a:pPr lvl="1">
              <a:buClr>
                <a:srgbClr val="191919"/>
              </a:buClr>
              <a:buFont typeface="Arial" panose="020B0604020202020204" pitchFamily="34" charset="0"/>
              <a:buChar char="•"/>
            </a:pPr>
            <a:r>
              <a:rPr lang="en-US" dirty="0">
                <a:solidFill>
                  <a:srgbClr val="0D0D0D"/>
                </a:solidFill>
                <a:highlight>
                  <a:srgbClr val="FFFFFF"/>
                </a:highlight>
                <a:latin typeface="ui-sans-serif"/>
              </a:rPr>
              <a:t>Supportive learning environment</a:t>
            </a:r>
          </a:p>
          <a:p>
            <a:pPr lvl="1">
              <a:buClr>
                <a:srgbClr val="191919"/>
              </a:buClr>
              <a:buFont typeface="Arial" panose="020B0604020202020204" pitchFamily="34" charset="0"/>
              <a:buChar char="•"/>
            </a:pPr>
            <a:r>
              <a:rPr lang="en-US" dirty="0">
                <a:solidFill>
                  <a:srgbClr val="0D0D0D"/>
                </a:solidFill>
                <a:highlight>
                  <a:srgbClr val="FFFFFF"/>
                </a:highlight>
                <a:latin typeface="ui-sans-serif"/>
              </a:rPr>
              <a:t>Students are empowered to:</a:t>
            </a:r>
          </a:p>
          <a:p>
            <a:pPr lvl="2">
              <a:buClr>
                <a:srgbClr val="191919"/>
              </a:buClr>
              <a:buFont typeface="Arial" panose="020B0604020202020204" pitchFamily="34" charset="0"/>
              <a:buChar char="•"/>
            </a:pPr>
            <a:r>
              <a:rPr lang="en-US" dirty="0">
                <a:solidFill>
                  <a:srgbClr val="0D0D0D"/>
                </a:solidFill>
                <a:highlight>
                  <a:srgbClr val="FFFFFF"/>
                </a:highlight>
                <a:latin typeface="ui-sans-serif"/>
              </a:rPr>
              <a:t>Take risks,</a:t>
            </a:r>
          </a:p>
          <a:p>
            <a:pPr lvl="2">
              <a:buClr>
                <a:srgbClr val="191919"/>
              </a:buClr>
              <a:buFont typeface="Arial" panose="020B0604020202020204" pitchFamily="34" charset="0"/>
              <a:buChar char="•"/>
            </a:pPr>
            <a:r>
              <a:rPr lang="en-US" dirty="0">
                <a:solidFill>
                  <a:srgbClr val="0D0D0D"/>
                </a:solidFill>
                <a:highlight>
                  <a:srgbClr val="FFFFFF"/>
                </a:highlight>
                <a:latin typeface="ui-sans-serif"/>
              </a:rPr>
              <a:t>Make mistakes</a:t>
            </a:r>
          </a:p>
          <a:p>
            <a:pPr lvl="2">
              <a:buClr>
                <a:srgbClr val="191919"/>
              </a:buClr>
              <a:buFont typeface="Arial" panose="020B0604020202020204" pitchFamily="34" charset="0"/>
              <a:buChar char="•"/>
            </a:pPr>
            <a:r>
              <a:rPr lang="en-US" dirty="0">
                <a:solidFill>
                  <a:srgbClr val="0D0D0D"/>
                </a:solidFill>
                <a:highlight>
                  <a:srgbClr val="FFFFFF"/>
                </a:highlight>
                <a:latin typeface="ui-sans-serif"/>
              </a:rPr>
              <a:t>Engage deeply with mathematical concepts</a:t>
            </a:r>
          </a:p>
          <a:p>
            <a:pPr lvl="1">
              <a:buClr>
                <a:srgbClr val="191919"/>
              </a:buClr>
              <a:buFont typeface="Arial" panose="020B0604020202020204" pitchFamily="34" charset="0"/>
              <a:buChar char="•"/>
            </a:pPr>
            <a:r>
              <a:rPr lang="en-US" dirty="0">
                <a:solidFill>
                  <a:srgbClr val="0D0D0D"/>
                </a:solidFill>
                <a:highlight>
                  <a:srgbClr val="FFFFFF"/>
                </a:highlight>
                <a:latin typeface="ui-sans-serif"/>
              </a:rPr>
              <a:t>Promotes resilience, motivation, and achievement</a:t>
            </a:r>
          </a:p>
        </p:txBody>
      </p:sp>
      <p:sp>
        <p:nvSpPr>
          <p:cNvPr id="3" name="Title 2">
            <a:extLst>
              <a:ext uri="{FF2B5EF4-FFF2-40B4-BE49-F238E27FC236}">
                <a16:creationId xmlns:a16="http://schemas.microsoft.com/office/drawing/2014/main" id="{F0398184-D594-0F4F-9F02-4A51D60A07B0}"/>
              </a:ext>
            </a:extLst>
          </p:cNvPr>
          <p:cNvSpPr>
            <a:spLocks noGrp="1"/>
          </p:cNvSpPr>
          <p:nvPr>
            <p:ph type="title"/>
          </p:nvPr>
        </p:nvSpPr>
        <p:spPr/>
        <p:txBody>
          <a:bodyPr/>
          <a:lstStyle/>
          <a:p>
            <a:r>
              <a:rPr lang="en-US" dirty="0"/>
              <a:t>Jo </a:t>
            </a:r>
            <a:r>
              <a:rPr lang="en-US" dirty="0" err="1"/>
              <a:t>Boaler</a:t>
            </a:r>
            <a:endParaRPr lang="en-US" dirty="0"/>
          </a:p>
        </p:txBody>
      </p:sp>
    </p:spTree>
    <p:extLst>
      <p:ext uri="{BB962C8B-B14F-4D97-AF65-F5344CB8AC3E}">
        <p14:creationId xmlns:p14="http://schemas.microsoft.com/office/powerpoint/2010/main" val="3418896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72BF94C-1C0A-488F-9B97-5B8801C943E4}"/>
              </a:ext>
            </a:extLst>
          </p:cNvPr>
          <p:cNvSpPr/>
          <p:nvPr>
            <p:custDataLst>
              <p:tags r:id="rId2"/>
            </p:custDataLst>
          </p:nvPr>
        </p:nvSpPr>
        <p:spPr>
          <a:xfrm>
            <a:off x="6286500" y="396850"/>
            <a:ext cx="5524500" cy="891540"/>
          </a:xfrm>
          <a:prstGeom prst="roundRect">
            <a:avLst/>
          </a:prstGeom>
          <a:solidFill>
            <a:srgbClr val="F4F4F4"/>
          </a:solidFill>
          <a:ln w="15875" cap="flat" cmpd="sng" algn="ctr">
            <a:noFill/>
            <a:prstDash val="solid"/>
          </a:ln>
          <a:effectLst/>
          <a:extLst>
            <a:ext uri="{91240B29-F687-4F45-9708-019B960494DF}">
              <a14:hiddenLine xmlns:a14="http://schemas.microsoft.com/office/drawing/2010/main" w="15875"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317500" rIns="1143000" rtlCol="0" anchor="ctr">
            <a:normAutofit fontScale="92500" lnSpcReduction="20000"/>
          </a:bodyPr>
          <a:lstStyle/>
          <a:p>
            <a:r>
              <a:rPr lang="en-US" sz="2000">
                <a:solidFill>
                  <a:srgbClr val="5B5B5B"/>
                </a:solidFill>
              </a:rPr>
              <a:t>Please download and install the Slido app on all computers you use</a:t>
            </a:r>
          </a:p>
        </p:txBody>
      </p:sp>
      <p:pic>
        <p:nvPicPr>
          <p:cNvPr id="4" name="Picture 3">
            <a:extLst>
              <a:ext uri="{FF2B5EF4-FFF2-40B4-BE49-F238E27FC236}">
                <a16:creationId xmlns:a16="http://schemas.microsoft.com/office/drawing/2014/main" id="{E2CD54C9-E2A1-4CE5-A246-C6425CCBD4DC}"/>
              </a:ext>
            </a:extLst>
          </p:cNvPr>
          <p:cNvPicPr>
            <a:picLocks/>
          </p:cNvPicPr>
          <p:nvPr>
            <p:custDataLst>
              <p:tags r:id="rId3"/>
            </p:custDataLst>
          </p:nvPr>
        </p:nvPicPr>
        <p:blipFill>
          <a:blip r:embed="rId10"/>
          <a:stretch>
            <a:fillRect/>
          </a:stretch>
        </p:blipFill>
        <p:spPr>
          <a:xfrm>
            <a:off x="10826048" y="543954"/>
            <a:ext cx="597332" cy="597332"/>
          </a:xfrm>
          <a:prstGeom prst="rect">
            <a:avLst/>
          </a:prstGeom>
        </p:spPr>
      </p:pic>
      <p:pic>
        <p:nvPicPr>
          <p:cNvPr id="6" name="Picture 5">
            <a:extLst>
              <a:ext uri="{FF2B5EF4-FFF2-40B4-BE49-F238E27FC236}">
                <a16:creationId xmlns:a16="http://schemas.microsoft.com/office/drawing/2014/main" id="{321F8DC0-E399-4B6C-B297-2E7249A15238}"/>
              </a:ext>
            </a:extLst>
          </p:cNvPr>
          <p:cNvPicPr>
            <a:picLocks/>
          </p:cNvPicPr>
          <p:nvPr>
            <p:custDataLst>
              <p:tags r:id="rId4"/>
            </p:custDataLst>
          </p:nvPr>
        </p:nvPicPr>
        <p:blipFill>
          <a:blip r:embed="rId11"/>
          <a:stretch>
            <a:fillRect/>
          </a:stretch>
        </p:blipFill>
        <p:spPr>
          <a:xfrm>
            <a:off x="3901440" y="617220"/>
            <a:ext cx="1036320" cy="450799"/>
          </a:xfrm>
          <a:prstGeom prst="rect">
            <a:avLst/>
          </a:prstGeom>
        </p:spPr>
      </p:pic>
      <p:pic>
        <p:nvPicPr>
          <p:cNvPr id="8" name="Picture 7">
            <a:extLst>
              <a:ext uri="{FF2B5EF4-FFF2-40B4-BE49-F238E27FC236}">
                <a16:creationId xmlns:a16="http://schemas.microsoft.com/office/drawing/2014/main" id="{71EE87AF-2A01-49AD-A861-024608F660CE}"/>
              </a:ext>
            </a:extLst>
          </p:cNvPr>
          <p:cNvPicPr>
            <a:picLocks/>
          </p:cNvPicPr>
          <p:nvPr>
            <p:custDataLst>
              <p:tags r:id="rId5"/>
            </p:custDataLst>
          </p:nvPr>
        </p:nvPicPr>
        <p:blipFill>
          <a:blip r:embed="rId12"/>
          <a:stretch>
            <a:fillRect/>
          </a:stretch>
        </p:blipFill>
        <p:spPr>
          <a:xfrm>
            <a:off x="1158240" y="2270760"/>
            <a:ext cx="2316480" cy="2316480"/>
          </a:xfrm>
          <a:prstGeom prst="rect">
            <a:avLst/>
          </a:prstGeom>
        </p:spPr>
      </p:pic>
      <p:sp>
        <p:nvSpPr>
          <p:cNvPr id="9" name="Rectangle 8">
            <a:extLst>
              <a:ext uri="{FF2B5EF4-FFF2-40B4-BE49-F238E27FC236}">
                <a16:creationId xmlns:a16="http://schemas.microsoft.com/office/drawing/2014/main" id="{D8740374-5FC4-4C57-BAB2-8BBB4F360AB8}"/>
              </a:ext>
            </a:extLst>
          </p:cNvPr>
          <p:cNvSpPr/>
          <p:nvPr>
            <p:custDataLst>
              <p:tags r:id="rId6"/>
            </p:custDataLst>
          </p:nvPr>
        </p:nvSpPr>
        <p:spPr>
          <a:xfrm>
            <a:off x="3901440" y="2571750"/>
            <a:ext cx="7315199" cy="1714500"/>
          </a:xfrm>
          <a:prstGeom prst="rect">
            <a:avLst/>
          </a:prstGeom>
          <a:noFill/>
          <a:ln w="15875" cap="flat" cmpd="sng" algn="ctr">
            <a:solidFill>
              <a:srgbClr val="FFFFFF"/>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600" b="1">
                <a:solidFill>
                  <a:srgbClr val="5B5B5B"/>
                </a:solidFill>
              </a:rPr>
              <a:t>What things have you tried from these institutes (or were inspired from these institutes) in your classrooms?</a:t>
            </a:r>
          </a:p>
        </p:txBody>
      </p:sp>
      <p:sp>
        <p:nvSpPr>
          <p:cNvPr id="10" name="Rectangle 9">
            <a:extLst>
              <a:ext uri="{FF2B5EF4-FFF2-40B4-BE49-F238E27FC236}">
                <a16:creationId xmlns:a16="http://schemas.microsoft.com/office/drawing/2014/main" id="{A4E6B2B3-28B9-4893-8F31-24557C6D4D3A}"/>
              </a:ext>
            </a:extLst>
          </p:cNvPr>
          <p:cNvSpPr/>
          <p:nvPr>
            <p:custDataLst>
              <p:tags r:id="rId7"/>
            </p:custDataLst>
          </p:nvPr>
        </p:nvSpPr>
        <p:spPr>
          <a:xfrm>
            <a:off x="3901440" y="6032500"/>
            <a:ext cx="7315199" cy="450799"/>
          </a:xfrm>
          <a:prstGeom prst="rect">
            <a:avLst/>
          </a:prstGeom>
          <a:noFill/>
          <a:ln w="1587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r>
              <a:rPr lang="en-US" sz="2200" b="1">
                <a:solidFill>
                  <a:srgbClr val="5B5B5B"/>
                </a:solidFill>
              </a:rPr>
              <a:t>ⓘ</a:t>
            </a:r>
            <a:r>
              <a:rPr lang="en-US" sz="200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41669555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Boosting Messages">
            <a:hlinkClick r:id="" action="ppaction://media"/>
            <a:extLst>
              <a:ext uri="{FF2B5EF4-FFF2-40B4-BE49-F238E27FC236}">
                <a16:creationId xmlns:a16="http://schemas.microsoft.com/office/drawing/2014/main" id="{38216DD3-02DD-6C3B-0CF9-B7F62CBA83AB}"/>
              </a:ext>
            </a:extLst>
          </p:cNvPr>
          <p:cNvPicPr>
            <a:picLocks noGrp="1" noRot="1" noChangeAspect="1"/>
          </p:cNvPicPr>
          <p:nvPr>
            <p:ph idx="1"/>
            <a:videoFile r:link="rId1"/>
          </p:nvPr>
        </p:nvPicPr>
        <p:blipFill>
          <a:blip r:embed="rId4"/>
          <a:stretch>
            <a:fillRect/>
          </a:stretch>
        </p:blipFill>
        <p:spPr>
          <a:xfrm>
            <a:off x="2172106" y="1158662"/>
            <a:ext cx="8037188" cy="4540676"/>
          </a:xfrm>
          <a:prstGeom prst="rect">
            <a:avLst/>
          </a:prstGeom>
        </p:spPr>
      </p:pic>
    </p:spTree>
    <p:extLst>
      <p:ext uri="{BB962C8B-B14F-4D97-AF65-F5344CB8AC3E}">
        <p14:creationId xmlns:p14="http://schemas.microsoft.com/office/powerpoint/2010/main" val="2826415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7934F9-3EC1-20CD-1F91-0E5FCCA3B596}"/>
              </a:ext>
            </a:extLst>
          </p:cNvPr>
          <p:cNvSpPr>
            <a:spLocks noGrp="1"/>
          </p:cNvSpPr>
          <p:nvPr>
            <p:ph type="title"/>
          </p:nvPr>
        </p:nvSpPr>
        <p:spPr>
          <a:xfrm>
            <a:off x="5443870" y="1283833"/>
            <a:ext cx="5711810" cy="587584"/>
          </a:xfrm>
        </p:spPr>
        <p:txBody>
          <a:bodyPr anchor="ctr">
            <a:normAutofit/>
          </a:bodyPr>
          <a:lstStyle/>
          <a:p>
            <a:r>
              <a:rPr lang="en-US" dirty="0"/>
              <a:t>Adult Education Research</a:t>
            </a:r>
          </a:p>
        </p:txBody>
      </p:sp>
      <p:sp>
        <p:nvSpPr>
          <p:cNvPr id="2" name="Content Placeholder 1">
            <a:extLst>
              <a:ext uri="{FF2B5EF4-FFF2-40B4-BE49-F238E27FC236}">
                <a16:creationId xmlns:a16="http://schemas.microsoft.com/office/drawing/2014/main" id="{624E3D5E-D156-1B66-35D7-DC003C8661CC}"/>
              </a:ext>
            </a:extLst>
          </p:cNvPr>
          <p:cNvSpPr>
            <a:spLocks noGrp="1"/>
          </p:cNvSpPr>
          <p:nvPr>
            <p:ph sz="half" idx="2"/>
          </p:nvPr>
        </p:nvSpPr>
        <p:spPr>
          <a:xfrm>
            <a:off x="5443870" y="2286000"/>
            <a:ext cx="5711810" cy="3630168"/>
          </a:xfrm>
        </p:spPr>
        <p:txBody>
          <a:bodyPr>
            <a:normAutofit/>
          </a:bodyPr>
          <a:lstStyle/>
          <a:p>
            <a:pPr>
              <a:buClr>
                <a:srgbClr val="191919"/>
              </a:buClr>
              <a:buFont typeface="Arial" panose="020B0604020202020204" pitchFamily="34" charset="0"/>
              <a:buChar char="•"/>
            </a:pPr>
            <a:r>
              <a:rPr lang="en-US" dirty="0"/>
              <a:t>Limited research</a:t>
            </a:r>
          </a:p>
          <a:p>
            <a:pPr lvl="1">
              <a:buClr>
                <a:srgbClr val="191919"/>
              </a:buClr>
              <a:buFont typeface="Arial" panose="020B0604020202020204" pitchFamily="34" charset="0"/>
              <a:buChar char="•"/>
            </a:pPr>
            <a:r>
              <a:rPr lang="en-US" sz="1600"/>
              <a:t>Teaching adults</a:t>
            </a:r>
          </a:p>
          <a:p>
            <a:pPr lvl="1">
              <a:buClr>
                <a:srgbClr val="191919"/>
              </a:buClr>
              <a:buFont typeface="Arial" panose="020B0604020202020204" pitchFamily="34" charset="0"/>
              <a:buChar char="•"/>
            </a:pPr>
            <a:r>
              <a:rPr lang="en-US" sz="1600"/>
              <a:t>Come from diverse backgrounds and experiences</a:t>
            </a:r>
          </a:p>
          <a:p>
            <a:pPr lvl="1">
              <a:buClr>
                <a:srgbClr val="191919"/>
              </a:buClr>
              <a:buFont typeface="Arial" panose="020B0604020202020204" pitchFamily="34" charset="0"/>
              <a:buChar char="•"/>
            </a:pPr>
            <a:r>
              <a:rPr lang="en-US" sz="1600"/>
              <a:t>Changing mindsets can be difficult</a:t>
            </a:r>
          </a:p>
          <a:p>
            <a:pPr marL="201168" lvl="1" indent="0">
              <a:buClr>
                <a:srgbClr val="191919"/>
              </a:buClr>
              <a:buNone/>
            </a:pPr>
            <a:endParaRPr lang="en-US" sz="1600"/>
          </a:p>
        </p:txBody>
      </p:sp>
      <p:pic>
        <p:nvPicPr>
          <p:cNvPr id="6" name="Picture Placeholder 5" descr="A hand holding a crystal ball&#10;&#10;Description automatically generated">
            <a:extLst>
              <a:ext uri="{FF2B5EF4-FFF2-40B4-BE49-F238E27FC236}">
                <a16:creationId xmlns:a16="http://schemas.microsoft.com/office/drawing/2014/main" id="{A76B4360-5D56-A73F-7875-F4A7ACE8A9EA}"/>
              </a:ext>
            </a:extLst>
          </p:cNvPr>
          <p:cNvPicPr>
            <a:picLocks noGrp="1" noChangeAspect="1"/>
          </p:cNvPicPr>
          <p:nvPr>
            <p:ph sz="half" idx="14"/>
          </p:nvPr>
        </p:nvPicPr>
        <p:blipFill>
          <a:blip r:embed="rId3">
            <a:extLst>
              <a:ext uri="{837473B0-CC2E-450A-ABE3-18F120FF3D39}">
                <a1611:picAttrSrcUrl xmlns:a1611="http://schemas.microsoft.com/office/drawing/2016/11/main" r:id="rId4"/>
              </a:ext>
            </a:extLst>
          </a:blip>
          <a:stretch>
            <a:fillRect/>
          </a:stretch>
        </p:blipFill>
        <p:spPr>
          <a:xfrm>
            <a:off x="605170" y="1892806"/>
            <a:ext cx="4589130" cy="3063244"/>
          </a:xfrm>
          <a:noFill/>
        </p:spPr>
      </p:pic>
      <p:sp>
        <p:nvSpPr>
          <p:cNvPr id="7" name="TextBox 6">
            <a:extLst>
              <a:ext uri="{FF2B5EF4-FFF2-40B4-BE49-F238E27FC236}">
                <a16:creationId xmlns:a16="http://schemas.microsoft.com/office/drawing/2014/main" id="{16173B76-EED1-BDDF-9275-E4D942541DDD}"/>
              </a:ext>
            </a:extLst>
          </p:cNvPr>
          <p:cNvSpPr txBox="1"/>
          <p:nvPr/>
        </p:nvSpPr>
        <p:spPr>
          <a:xfrm>
            <a:off x="2654823" y="4755995"/>
            <a:ext cx="2539477"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openoregon.pressbooks.pub/families/chapter/learning-dispositions/">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21952706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F56B1A7-D2BE-E974-D648-B7B0ADF69122}"/>
              </a:ext>
            </a:extLst>
          </p:cNvPr>
          <p:cNvSpPr>
            <a:spLocks noGrp="1"/>
          </p:cNvSpPr>
          <p:nvPr>
            <p:ph type="title"/>
          </p:nvPr>
        </p:nvSpPr>
        <p:spPr>
          <a:xfrm>
            <a:off x="5443870" y="1283833"/>
            <a:ext cx="5711810" cy="587584"/>
          </a:xfrm>
        </p:spPr>
        <p:txBody>
          <a:bodyPr anchor="ctr">
            <a:normAutofit/>
          </a:bodyPr>
          <a:lstStyle/>
          <a:p>
            <a:r>
              <a:rPr lang="en-US" dirty="0"/>
              <a:t>Metacognition and UDL</a:t>
            </a:r>
          </a:p>
        </p:txBody>
      </p:sp>
      <p:sp>
        <p:nvSpPr>
          <p:cNvPr id="2" name="Content Placeholder 1">
            <a:extLst>
              <a:ext uri="{FF2B5EF4-FFF2-40B4-BE49-F238E27FC236}">
                <a16:creationId xmlns:a16="http://schemas.microsoft.com/office/drawing/2014/main" id="{6D88B186-820E-BCBF-1A1C-2E076955902A}"/>
              </a:ext>
            </a:extLst>
          </p:cNvPr>
          <p:cNvSpPr>
            <a:spLocks noGrp="1"/>
          </p:cNvSpPr>
          <p:nvPr>
            <p:ph sz="half" idx="2"/>
          </p:nvPr>
        </p:nvSpPr>
        <p:spPr>
          <a:xfrm>
            <a:off x="5443870" y="1998482"/>
            <a:ext cx="5711810" cy="3917686"/>
          </a:xfrm>
        </p:spPr>
        <p:txBody>
          <a:bodyPr>
            <a:normAutofit/>
          </a:bodyPr>
          <a:lstStyle/>
          <a:p>
            <a:pPr>
              <a:buClr>
                <a:srgbClr val="191919"/>
              </a:buClr>
              <a:buFont typeface="Arial" panose="020B0604020202020204" pitchFamily="34" charset="0"/>
              <a:buChar char="•"/>
            </a:pPr>
            <a:r>
              <a:rPr lang="en-US" dirty="0"/>
              <a:t>Metacognition and Universal Design for Learning</a:t>
            </a:r>
          </a:p>
          <a:p>
            <a:pPr>
              <a:buClr>
                <a:srgbClr val="191919"/>
              </a:buClr>
              <a:buFont typeface="Arial" panose="020B0604020202020204" pitchFamily="34" charset="0"/>
              <a:buChar char="•"/>
            </a:pPr>
            <a:r>
              <a:rPr lang="en-US" dirty="0"/>
              <a:t>Both frameworks promote: Individualized Learning, Promoting Self-Regulated Learning, and flexible learning environments</a:t>
            </a:r>
          </a:p>
          <a:p>
            <a:pPr>
              <a:buClr>
                <a:srgbClr val="191919"/>
              </a:buClr>
              <a:buFont typeface="Arial" panose="020B0604020202020204" pitchFamily="34" charset="0"/>
              <a:buChar char="•"/>
            </a:pPr>
            <a:r>
              <a:rPr lang="en-US" dirty="0"/>
              <a:t>Share common goals of promoting inclusive and learner-centered</a:t>
            </a:r>
          </a:p>
          <a:p>
            <a:pPr>
              <a:buClr>
                <a:srgbClr val="191919"/>
              </a:buClr>
              <a:buFont typeface="Arial" panose="020B0604020202020204" pitchFamily="34" charset="0"/>
              <a:buChar char="•"/>
            </a:pPr>
            <a:r>
              <a:rPr lang="en-US" dirty="0"/>
              <a:t>Metacognition: 1)Planning, 2) Monitoring, and 3)Reflection</a:t>
            </a:r>
          </a:p>
          <a:p>
            <a:pPr>
              <a:buClr>
                <a:srgbClr val="191919"/>
              </a:buClr>
              <a:buFont typeface="Arial" panose="020B0604020202020204" pitchFamily="34" charset="0"/>
              <a:buChar char="•"/>
            </a:pPr>
            <a:r>
              <a:rPr lang="en-US" dirty="0"/>
              <a:t>UDL: Provide, Offer, and Support Multiple Means of Representation, Engagement, and Expression</a:t>
            </a:r>
          </a:p>
          <a:p>
            <a:pPr>
              <a:buClr>
                <a:srgbClr val="191919"/>
              </a:buClr>
              <a:buFont typeface="Arial" panose="020B0604020202020204" pitchFamily="34" charset="0"/>
              <a:buChar char="•"/>
            </a:pPr>
            <a:endParaRPr lang="en-US" dirty="0"/>
          </a:p>
          <a:p>
            <a:pPr marL="0" indent="0">
              <a:buClr>
                <a:srgbClr val="191919"/>
              </a:buClr>
              <a:buNone/>
            </a:pPr>
            <a:endParaRPr lang="en-US" dirty="0"/>
          </a:p>
        </p:txBody>
      </p:sp>
      <p:pic>
        <p:nvPicPr>
          <p:cNvPr id="6" name="Picture Placeholder 5" descr="A puzzle pieces on a wood surface&#10;&#10;Description automatically generated">
            <a:extLst>
              <a:ext uri="{FF2B5EF4-FFF2-40B4-BE49-F238E27FC236}">
                <a16:creationId xmlns:a16="http://schemas.microsoft.com/office/drawing/2014/main" id="{13EA2EE0-33FB-8996-E401-A74C12EF4A71}"/>
              </a:ext>
            </a:extLst>
          </p:cNvPr>
          <p:cNvPicPr>
            <a:picLocks noGrp="1" noChangeAspect="1"/>
          </p:cNvPicPr>
          <p:nvPr>
            <p:ph sz="half" idx="14"/>
          </p:nvPr>
        </p:nvPicPr>
        <p:blipFill rotWithShape="1">
          <a:blip r:embed="rId3">
            <a:extLst>
              <a:ext uri="{837473B0-CC2E-450A-ABE3-18F120FF3D39}">
                <a1611:picAttrSrcUrl xmlns:a1611="http://schemas.microsoft.com/office/drawing/2016/11/main" r:id="rId4"/>
              </a:ext>
            </a:extLst>
          </a:blip>
          <a:srcRect l="43412" r="21679" b="1"/>
          <a:stretch/>
        </p:blipFill>
        <p:spPr>
          <a:xfrm>
            <a:off x="605170" y="630936"/>
            <a:ext cx="4589130" cy="5586984"/>
          </a:xfrm>
          <a:noFill/>
        </p:spPr>
      </p:pic>
      <p:sp>
        <p:nvSpPr>
          <p:cNvPr id="7" name="TextBox 6">
            <a:extLst>
              <a:ext uri="{FF2B5EF4-FFF2-40B4-BE49-F238E27FC236}">
                <a16:creationId xmlns:a16="http://schemas.microsoft.com/office/drawing/2014/main" id="{1197A68B-E7B6-5631-71A0-0DE4094843DA}"/>
              </a:ext>
            </a:extLst>
          </p:cNvPr>
          <p:cNvSpPr txBox="1"/>
          <p:nvPr/>
        </p:nvSpPr>
        <p:spPr>
          <a:xfrm>
            <a:off x="2343841" y="6017865"/>
            <a:ext cx="2850459"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cat.xula.edu/food/metacognition-the-gift-that-keeps-giving/">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c-sa/3.0/">
                  <a:extLst>
                    <a:ext uri="{A12FA001-AC4F-418D-AE19-62706E023703}">
                      <ahyp:hlinkClr xmlns:ahyp="http://schemas.microsoft.com/office/drawing/2018/hyperlinkcolor" val="tx"/>
                    </a:ext>
                  </a:extLst>
                </a:hlinkClick>
              </a:rPr>
              <a:t>CC BY-SA-NC</a:t>
            </a:r>
            <a:endParaRPr lang="en-US" sz="700">
              <a:solidFill>
                <a:srgbClr val="FFFFFF"/>
              </a:solidFill>
            </a:endParaRPr>
          </a:p>
        </p:txBody>
      </p:sp>
    </p:spTree>
    <p:extLst>
      <p:ext uri="{BB962C8B-B14F-4D97-AF65-F5344CB8AC3E}">
        <p14:creationId xmlns:p14="http://schemas.microsoft.com/office/powerpoint/2010/main" val="1129670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5FF79-FCCB-04F5-8BAE-774EB4D32476}"/>
              </a:ext>
            </a:extLst>
          </p:cNvPr>
          <p:cNvSpPr>
            <a:spLocks noGrp="1"/>
          </p:cNvSpPr>
          <p:nvPr>
            <p:ph type="title"/>
          </p:nvPr>
        </p:nvSpPr>
        <p:spPr/>
        <p:txBody>
          <a:bodyPr/>
          <a:lstStyle/>
          <a:p>
            <a:r>
              <a:rPr lang="en-US" dirty="0"/>
              <a:t>Activity 2</a:t>
            </a:r>
          </a:p>
        </p:txBody>
      </p:sp>
      <p:sp>
        <p:nvSpPr>
          <p:cNvPr id="3" name="Content Placeholder 2">
            <a:extLst>
              <a:ext uri="{FF2B5EF4-FFF2-40B4-BE49-F238E27FC236}">
                <a16:creationId xmlns:a16="http://schemas.microsoft.com/office/drawing/2014/main" id="{A4D9A667-DDC4-C490-F7E0-12BA7C0F1E96}"/>
              </a:ext>
            </a:extLst>
          </p:cNvPr>
          <p:cNvSpPr>
            <a:spLocks noGrp="1"/>
          </p:cNvSpPr>
          <p:nvPr>
            <p:ph sz="half" idx="2"/>
          </p:nvPr>
        </p:nvSpPr>
        <p:spPr>
          <a:xfrm>
            <a:off x="5443870" y="1871417"/>
            <a:ext cx="5711810" cy="4044751"/>
          </a:xfrm>
        </p:spPr>
        <p:txBody>
          <a:bodyPr>
            <a:normAutofit/>
          </a:bodyPr>
          <a:lstStyle/>
          <a:p>
            <a:pPr>
              <a:buFont typeface="Arial" panose="020B0604020202020204" pitchFamily="34" charset="0"/>
              <a:buChar char="•"/>
            </a:pPr>
            <a:r>
              <a:rPr lang="en-US" sz="2000" dirty="0"/>
              <a:t>Show a list</a:t>
            </a:r>
          </a:p>
          <a:p>
            <a:pPr>
              <a:buFont typeface="Arial" panose="020B0604020202020204" pitchFamily="34" charset="0"/>
              <a:buChar char="•"/>
            </a:pPr>
            <a:r>
              <a:rPr lang="en-US" sz="2000" dirty="0"/>
              <a:t>You will have 45 seconds</a:t>
            </a:r>
          </a:p>
          <a:p>
            <a:pPr>
              <a:buFont typeface="Arial" panose="020B0604020202020204" pitchFamily="34" charset="0"/>
              <a:buChar char="•"/>
            </a:pPr>
            <a:r>
              <a:rPr lang="en-US" sz="2000" dirty="0"/>
              <a:t>I want you to count all of the vowels in the text.</a:t>
            </a:r>
          </a:p>
          <a:p>
            <a:pPr>
              <a:buFont typeface="Arial" panose="020B0604020202020204" pitchFamily="34" charset="0"/>
              <a:buChar char="•"/>
            </a:pPr>
            <a:r>
              <a:rPr lang="en-US" sz="2000" dirty="0"/>
              <a:t>Ready?</a:t>
            </a:r>
          </a:p>
        </p:txBody>
      </p:sp>
      <p:graphicFrame>
        <p:nvGraphicFramePr>
          <p:cNvPr id="5" name="Content Placeholder 4">
            <a:extLst>
              <a:ext uri="{FF2B5EF4-FFF2-40B4-BE49-F238E27FC236}">
                <a16:creationId xmlns:a16="http://schemas.microsoft.com/office/drawing/2014/main" id="{033017A8-DAB8-6953-C2EB-9965674A90EE}"/>
              </a:ext>
            </a:extLst>
          </p:cNvPr>
          <p:cNvGraphicFramePr>
            <a:graphicFrameLocks noGrp="1"/>
          </p:cNvGraphicFramePr>
          <p:nvPr>
            <p:ph sz="half" idx="14"/>
            <p:extLst>
              <p:ext uri="{D42A27DB-BD31-4B8C-83A1-F6EECF244321}">
                <p14:modId xmlns:p14="http://schemas.microsoft.com/office/powerpoint/2010/main" val="1390920981"/>
              </p:ext>
            </p:extLst>
          </p:nvPr>
        </p:nvGraphicFramePr>
        <p:xfrm>
          <a:off x="854408" y="1871417"/>
          <a:ext cx="4589462" cy="2966720"/>
        </p:xfrm>
        <a:graphic>
          <a:graphicData uri="http://schemas.openxmlformats.org/drawingml/2006/table">
            <a:tbl>
              <a:tblPr firstRow="1" bandRow="1">
                <a:tableStyleId>{2D5ABB26-0587-4C30-8999-92F81FD0307C}</a:tableStyleId>
              </a:tblPr>
              <a:tblGrid>
                <a:gridCol w="2294731">
                  <a:extLst>
                    <a:ext uri="{9D8B030D-6E8A-4147-A177-3AD203B41FA5}">
                      <a16:colId xmlns:a16="http://schemas.microsoft.com/office/drawing/2014/main" val="2364392776"/>
                    </a:ext>
                  </a:extLst>
                </a:gridCol>
                <a:gridCol w="2294731">
                  <a:extLst>
                    <a:ext uri="{9D8B030D-6E8A-4147-A177-3AD203B41FA5}">
                      <a16:colId xmlns:a16="http://schemas.microsoft.com/office/drawing/2014/main" val="609448639"/>
                    </a:ext>
                  </a:extLst>
                </a:gridCol>
              </a:tblGrid>
              <a:tr h="370840">
                <a:tc>
                  <a:txBody>
                    <a:bodyPr/>
                    <a:lstStyle/>
                    <a:p>
                      <a:r>
                        <a:rPr lang="en-US" dirty="0"/>
                        <a:t>Dollar Bill</a:t>
                      </a:r>
                    </a:p>
                  </a:txBody>
                  <a:tcPr/>
                </a:tc>
                <a:tc>
                  <a:txBody>
                    <a:bodyPr/>
                    <a:lstStyle/>
                    <a:p>
                      <a:r>
                        <a:rPr lang="en-US" dirty="0"/>
                        <a:t>Cat lives</a:t>
                      </a:r>
                    </a:p>
                  </a:txBody>
                  <a:tcPr/>
                </a:tc>
                <a:extLst>
                  <a:ext uri="{0D108BD9-81ED-4DB2-BD59-A6C34878D82A}">
                    <a16:rowId xmlns:a16="http://schemas.microsoft.com/office/drawing/2014/main" val="3052321057"/>
                  </a:ext>
                </a:extLst>
              </a:tr>
              <a:tr h="370840">
                <a:tc>
                  <a:txBody>
                    <a:bodyPr/>
                    <a:lstStyle/>
                    <a:p>
                      <a:r>
                        <a:rPr lang="en-US" dirty="0"/>
                        <a:t>Dice</a:t>
                      </a:r>
                    </a:p>
                  </a:txBody>
                  <a:tcPr/>
                </a:tc>
                <a:tc>
                  <a:txBody>
                    <a:bodyPr/>
                    <a:lstStyle/>
                    <a:p>
                      <a:r>
                        <a:rPr lang="en-US" dirty="0"/>
                        <a:t>Bowling pins</a:t>
                      </a:r>
                    </a:p>
                  </a:txBody>
                  <a:tcPr/>
                </a:tc>
                <a:extLst>
                  <a:ext uri="{0D108BD9-81ED-4DB2-BD59-A6C34878D82A}">
                    <a16:rowId xmlns:a16="http://schemas.microsoft.com/office/drawing/2014/main" val="9717186"/>
                  </a:ext>
                </a:extLst>
              </a:tr>
              <a:tr h="370840">
                <a:tc>
                  <a:txBody>
                    <a:bodyPr/>
                    <a:lstStyle/>
                    <a:p>
                      <a:r>
                        <a:rPr lang="en-US" dirty="0"/>
                        <a:t>Tricycle</a:t>
                      </a:r>
                    </a:p>
                  </a:txBody>
                  <a:tcPr/>
                </a:tc>
                <a:tc>
                  <a:txBody>
                    <a:bodyPr/>
                    <a:lstStyle/>
                    <a:p>
                      <a:r>
                        <a:rPr lang="en-US" dirty="0"/>
                        <a:t>Football team</a:t>
                      </a:r>
                    </a:p>
                  </a:txBody>
                  <a:tcPr/>
                </a:tc>
                <a:extLst>
                  <a:ext uri="{0D108BD9-81ED-4DB2-BD59-A6C34878D82A}">
                    <a16:rowId xmlns:a16="http://schemas.microsoft.com/office/drawing/2014/main" val="777152860"/>
                  </a:ext>
                </a:extLst>
              </a:tr>
              <a:tr h="370840">
                <a:tc>
                  <a:txBody>
                    <a:bodyPr/>
                    <a:lstStyle/>
                    <a:p>
                      <a:r>
                        <a:rPr lang="en-US" dirty="0"/>
                        <a:t>Four-leaf clover</a:t>
                      </a:r>
                    </a:p>
                  </a:txBody>
                  <a:tcPr/>
                </a:tc>
                <a:tc>
                  <a:txBody>
                    <a:bodyPr/>
                    <a:lstStyle/>
                    <a:p>
                      <a:r>
                        <a:rPr lang="en-US" dirty="0"/>
                        <a:t>Dozen eggs</a:t>
                      </a:r>
                    </a:p>
                  </a:txBody>
                  <a:tcPr/>
                </a:tc>
                <a:extLst>
                  <a:ext uri="{0D108BD9-81ED-4DB2-BD59-A6C34878D82A}">
                    <a16:rowId xmlns:a16="http://schemas.microsoft.com/office/drawing/2014/main" val="2515308831"/>
                  </a:ext>
                </a:extLst>
              </a:tr>
              <a:tr h="370840">
                <a:tc>
                  <a:txBody>
                    <a:bodyPr/>
                    <a:lstStyle/>
                    <a:p>
                      <a:r>
                        <a:rPr lang="en-US" dirty="0"/>
                        <a:t>Hand</a:t>
                      </a:r>
                    </a:p>
                  </a:txBody>
                  <a:tcPr/>
                </a:tc>
                <a:tc>
                  <a:txBody>
                    <a:bodyPr/>
                    <a:lstStyle/>
                    <a:p>
                      <a:r>
                        <a:rPr lang="en-US" dirty="0"/>
                        <a:t>Unlucky Friday</a:t>
                      </a:r>
                    </a:p>
                  </a:txBody>
                  <a:tcPr/>
                </a:tc>
                <a:extLst>
                  <a:ext uri="{0D108BD9-81ED-4DB2-BD59-A6C34878D82A}">
                    <a16:rowId xmlns:a16="http://schemas.microsoft.com/office/drawing/2014/main" val="4152721023"/>
                  </a:ext>
                </a:extLst>
              </a:tr>
              <a:tr h="370840">
                <a:tc>
                  <a:txBody>
                    <a:bodyPr/>
                    <a:lstStyle/>
                    <a:p>
                      <a:r>
                        <a:rPr lang="en-US" dirty="0"/>
                        <a:t>Six-pack</a:t>
                      </a:r>
                    </a:p>
                  </a:txBody>
                  <a:tcPr/>
                </a:tc>
                <a:tc>
                  <a:txBody>
                    <a:bodyPr/>
                    <a:lstStyle/>
                    <a:p>
                      <a:r>
                        <a:rPr lang="en-US" dirty="0"/>
                        <a:t>Valentine’s Day</a:t>
                      </a:r>
                    </a:p>
                  </a:txBody>
                  <a:tcPr/>
                </a:tc>
                <a:extLst>
                  <a:ext uri="{0D108BD9-81ED-4DB2-BD59-A6C34878D82A}">
                    <a16:rowId xmlns:a16="http://schemas.microsoft.com/office/drawing/2014/main" val="2564646962"/>
                  </a:ext>
                </a:extLst>
              </a:tr>
              <a:tr h="370840">
                <a:tc>
                  <a:txBody>
                    <a:bodyPr/>
                    <a:lstStyle/>
                    <a:p>
                      <a:r>
                        <a:rPr lang="en-US" dirty="0"/>
                        <a:t>Seven-Up</a:t>
                      </a:r>
                    </a:p>
                  </a:txBody>
                  <a:tcPr/>
                </a:tc>
                <a:tc>
                  <a:txBody>
                    <a:bodyPr/>
                    <a:lstStyle/>
                    <a:p>
                      <a:r>
                        <a:rPr lang="en-US" dirty="0"/>
                        <a:t>Quarter Hour</a:t>
                      </a:r>
                    </a:p>
                  </a:txBody>
                  <a:tcPr/>
                </a:tc>
                <a:extLst>
                  <a:ext uri="{0D108BD9-81ED-4DB2-BD59-A6C34878D82A}">
                    <a16:rowId xmlns:a16="http://schemas.microsoft.com/office/drawing/2014/main" val="1826555740"/>
                  </a:ext>
                </a:extLst>
              </a:tr>
              <a:tr h="370840">
                <a:tc>
                  <a:txBody>
                    <a:bodyPr/>
                    <a:lstStyle/>
                    <a:p>
                      <a:r>
                        <a:rPr lang="en-US" dirty="0"/>
                        <a:t>Octopus</a:t>
                      </a:r>
                    </a:p>
                  </a:txBody>
                  <a:tcPr/>
                </a:tc>
                <a:tc>
                  <a:txBody>
                    <a:bodyPr/>
                    <a:lstStyle/>
                    <a:p>
                      <a:endParaRPr lang="en-US" dirty="0"/>
                    </a:p>
                  </a:txBody>
                  <a:tcPr/>
                </a:tc>
                <a:extLst>
                  <a:ext uri="{0D108BD9-81ED-4DB2-BD59-A6C34878D82A}">
                    <a16:rowId xmlns:a16="http://schemas.microsoft.com/office/drawing/2014/main" val="307577291"/>
                  </a:ext>
                </a:extLst>
              </a:tr>
            </a:tbl>
          </a:graphicData>
        </a:graphic>
      </p:graphicFrame>
    </p:spTree>
    <p:extLst>
      <p:ext uri="{BB962C8B-B14F-4D97-AF65-F5344CB8AC3E}">
        <p14:creationId xmlns:p14="http://schemas.microsoft.com/office/powerpoint/2010/main" val="764616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5FF79-FCCB-04F5-8BAE-774EB4D32476}"/>
              </a:ext>
            </a:extLst>
          </p:cNvPr>
          <p:cNvSpPr>
            <a:spLocks noGrp="1"/>
          </p:cNvSpPr>
          <p:nvPr>
            <p:ph type="title"/>
          </p:nvPr>
        </p:nvSpPr>
        <p:spPr/>
        <p:txBody>
          <a:bodyPr/>
          <a:lstStyle/>
          <a:p>
            <a:r>
              <a:rPr lang="en-US" dirty="0"/>
              <a:t>Activity 2 – How did it go?</a:t>
            </a:r>
          </a:p>
        </p:txBody>
      </p:sp>
      <p:sp>
        <p:nvSpPr>
          <p:cNvPr id="3" name="Content Placeholder 2">
            <a:extLst>
              <a:ext uri="{FF2B5EF4-FFF2-40B4-BE49-F238E27FC236}">
                <a16:creationId xmlns:a16="http://schemas.microsoft.com/office/drawing/2014/main" id="{A4D9A667-DDC4-C490-F7E0-12BA7C0F1E96}"/>
              </a:ext>
            </a:extLst>
          </p:cNvPr>
          <p:cNvSpPr>
            <a:spLocks noGrp="1"/>
          </p:cNvSpPr>
          <p:nvPr>
            <p:ph sz="half" idx="2"/>
          </p:nvPr>
        </p:nvSpPr>
        <p:spPr>
          <a:xfrm>
            <a:off x="5443870" y="1871417"/>
            <a:ext cx="5711810" cy="4044751"/>
          </a:xfrm>
        </p:spPr>
        <p:txBody>
          <a:bodyPr>
            <a:normAutofit/>
          </a:bodyPr>
          <a:lstStyle/>
          <a:p>
            <a:pPr>
              <a:buFont typeface="Arial" panose="020B0604020202020204" pitchFamily="34" charset="0"/>
              <a:buChar char="•"/>
            </a:pPr>
            <a:r>
              <a:rPr lang="en-US" sz="2000" dirty="0"/>
              <a:t>Close your eyes and try to recall all the words and phrases that you just saw</a:t>
            </a:r>
          </a:p>
          <a:p>
            <a:pPr>
              <a:buFont typeface="Arial" panose="020B0604020202020204" pitchFamily="34" charset="0"/>
              <a:buChar char="•"/>
            </a:pPr>
            <a:r>
              <a:rPr lang="en-US" sz="2000" dirty="0"/>
              <a:t>List as many as you can.</a:t>
            </a:r>
          </a:p>
          <a:p>
            <a:pPr>
              <a:buFont typeface="Arial" panose="020B0604020202020204" pitchFamily="34" charset="0"/>
              <a:buChar char="•"/>
            </a:pPr>
            <a:r>
              <a:rPr lang="en-US" sz="2000" dirty="0"/>
              <a:t>Now look at the original list</a:t>
            </a:r>
          </a:p>
          <a:p>
            <a:pPr>
              <a:buFont typeface="Arial" panose="020B0604020202020204" pitchFamily="34" charset="0"/>
              <a:buChar char="•"/>
            </a:pPr>
            <a:r>
              <a:rPr lang="en-US" sz="2000" dirty="0"/>
              <a:t>Write down the number of items you were able to accurately remember</a:t>
            </a:r>
          </a:p>
          <a:p>
            <a:pPr>
              <a:buFont typeface="Arial" panose="020B0604020202020204" pitchFamily="34" charset="0"/>
              <a:buChar char="•"/>
            </a:pPr>
            <a:r>
              <a:rPr lang="en-US" sz="2000" dirty="0"/>
              <a:t>Divide that number by 15, then multiply by 100. </a:t>
            </a:r>
          </a:p>
          <a:p>
            <a:pPr>
              <a:buFont typeface="Arial" panose="020B0604020202020204" pitchFamily="34" charset="0"/>
              <a:buChar char="•"/>
            </a:pPr>
            <a:r>
              <a:rPr lang="en-US" sz="2000" dirty="0"/>
              <a:t>That’s your percentage</a:t>
            </a:r>
          </a:p>
        </p:txBody>
      </p:sp>
      <p:graphicFrame>
        <p:nvGraphicFramePr>
          <p:cNvPr id="5" name="Content Placeholder 4">
            <a:extLst>
              <a:ext uri="{FF2B5EF4-FFF2-40B4-BE49-F238E27FC236}">
                <a16:creationId xmlns:a16="http://schemas.microsoft.com/office/drawing/2014/main" id="{033017A8-DAB8-6953-C2EB-9965674A90EE}"/>
              </a:ext>
            </a:extLst>
          </p:cNvPr>
          <p:cNvGraphicFramePr>
            <a:graphicFrameLocks noGrp="1"/>
          </p:cNvGraphicFramePr>
          <p:nvPr>
            <p:ph sz="half" idx="14"/>
          </p:nvPr>
        </p:nvGraphicFramePr>
        <p:xfrm>
          <a:off x="854408" y="1871417"/>
          <a:ext cx="4589462" cy="2966720"/>
        </p:xfrm>
        <a:graphic>
          <a:graphicData uri="http://schemas.openxmlformats.org/drawingml/2006/table">
            <a:tbl>
              <a:tblPr firstRow="1" bandRow="1">
                <a:tableStyleId>{2D5ABB26-0587-4C30-8999-92F81FD0307C}</a:tableStyleId>
              </a:tblPr>
              <a:tblGrid>
                <a:gridCol w="2294731">
                  <a:extLst>
                    <a:ext uri="{9D8B030D-6E8A-4147-A177-3AD203B41FA5}">
                      <a16:colId xmlns:a16="http://schemas.microsoft.com/office/drawing/2014/main" val="2364392776"/>
                    </a:ext>
                  </a:extLst>
                </a:gridCol>
                <a:gridCol w="2294731">
                  <a:extLst>
                    <a:ext uri="{9D8B030D-6E8A-4147-A177-3AD203B41FA5}">
                      <a16:colId xmlns:a16="http://schemas.microsoft.com/office/drawing/2014/main" val="609448639"/>
                    </a:ext>
                  </a:extLst>
                </a:gridCol>
              </a:tblGrid>
              <a:tr h="370840">
                <a:tc>
                  <a:txBody>
                    <a:bodyPr/>
                    <a:lstStyle/>
                    <a:p>
                      <a:r>
                        <a:rPr lang="en-US" dirty="0"/>
                        <a:t>Dollar Bill</a:t>
                      </a:r>
                    </a:p>
                  </a:txBody>
                  <a:tcPr/>
                </a:tc>
                <a:tc>
                  <a:txBody>
                    <a:bodyPr/>
                    <a:lstStyle/>
                    <a:p>
                      <a:r>
                        <a:rPr lang="en-US" dirty="0"/>
                        <a:t>Cat lives</a:t>
                      </a:r>
                    </a:p>
                  </a:txBody>
                  <a:tcPr/>
                </a:tc>
                <a:extLst>
                  <a:ext uri="{0D108BD9-81ED-4DB2-BD59-A6C34878D82A}">
                    <a16:rowId xmlns:a16="http://schemas.microsoft.com/office/drawing/2014/main" val="3052321057"/>
                  </a:ext>
                </a:extLst>
              </a:tr>
              <a:tr h="370840">
                <a:tc>
                  <a:txBody>
                    <a:bodyPr/>
                    <a:lstStyle/>
                    <a:p>
                      <a:r>
                        <a:rPr lang="en-US" dirty="0"/>
                        <a:t>Dice</a:t>
                      </a:r>
                    </a:p>
                  </a:txBody>
                  <a:tcPr/>
                </a:tc>
                <a:tc>
                  <a:txBody>
                    <a:bodyPr/>
                    <a:lstStyle/>
                    <a:p>
                      <a:r>
                        <a:rPr lang="en-US" dirty="0"/>
                        <a:t>Bowling pins</a:t>
                      </a:r>
                    </a:p>
                  </a:txBody>
                  <a:tcPr/>
                </a:tc>
                <a:extLst>
                  <a:ext uri="{0D108BD9-81ED-4DB2-BD59-A6C34878D82A}">
                    <a16:rowId xmlns:a16="http://schemas.microsoft.com/office/drawing/2014/main" val="9717186"/>
                  </a:ext>
                </a:extLst>
              </a:tr>
              <a:tr h="370840">
                <a:tc>
                  <a:txBody>
                    <a:bodyPr/>
                    <a:lstStyle/>
                    <a:p>
                      <a:r>
                        <a:rPr lang="en-US" dirty="0"/>
                        <a:t>Tricycle</a:t>
                      </a:r>
                    </a:p>
                  </a:txBody>
                  <a:tcPr/>
                </a:tc>
                <a:tc>
                  <a:txBody>
                    <a:bodyPr/>
                    <a:lstStyle/>
                    <a:p>
                      <a:r>
                        <a:rPr lang="en-US" dirty="0"/>
                        <a:t>Football team</a:t>
                      </a:r>
                    </a:p>
                  </a:txBody>
                  <a:tcPr/>
                </a:tc>
                <a:extLst>
                  <a:ext uri="{0D108BD9-81ED-4DB2-BD59-A6C34878D82A}">
                    <a16:rowId xmlns:a16="http://schemas.microsoft.com/office/drawing/2014/main" val="777152860"/>
                  </a:ext>
                </a:extLst>
              </a:tr>
              <a:tr h="370840">
                <a:tc>
                  <a:txBody>
                    <a:bodyPr/>
                    <a:lstStyle/>
                    <a:p>
                      <a:r>
                        <a:rPr lang="en-US" dirty="0"/>
                        <a:t>Four-leaf clover</a:t>
                      </a:r>
                    </a:p>
                  </a:txBody>
                  <a:tcPr/>
                </a:tc>
                <a:tc>
                  <a:txBody>
                    <a:bodyPr/>
                    <a:lstStyle/>
                    <a:p>
                      <a:r>
                        <a:rPr lang="en-US" dirty="0"/>
                        <a:t>Dozen eggs</a:t>
                      </a:r>
                    </a:p>
                  </a:txBody>
                  <a:tcPr/>
                </a:tc>
                <a:extLst>
                  <a:ext uri="{0D108BD9-81ED-4DB2-BD59-A6C34878D82A}">
                    <a16:rowId xmlns:a16="http://schemas.microsoft.com/office/drawing/2014/main" val="2515308831"/>
                  </a:ext>
                </a:extLst>
              </a:tr>
              <a:tr h="370840">
                <a:tc>
                  <a:txBody>
                    <a:bodyPr/>
                    <a:lstStyle/>
                    <a:p>
                      <a:r>
                        <a:rPr lang="en-US" dirty="0"/>
                        <a:t>Hand</a:t>
                      </a:r>
                    </a:p>
                  </a:txBody>
                  <a:tcPr/>
                </a:tc>
                <a:tc>
                  <a:txBody>
                    <a:bodyPr/>
                    <a:lstStyle/>
                    <a:p>
                      <a:r>
                        <a:rPr lang="en-US" dirty="0"/>
                        <a:t>Unlucky Friday</a:t>
                      </a:r>
                    </a:p>
                  </a:txBody>
                  <a:tcPr/>
                </a:tc>
                <a:extLst>
                  <a:ext uri="{0D108BD9-81ED-4DB2-BD59-A6C34878D82A}">
                    <a16:rowId xmlns:a16="http://schemas.microsoft.com/office/drawing/2014/main" val="4152721023"/>
                  </a:ext>
                </a:extLst>
              </a:tr>
              <a:tr h="370840">
                <a:tc>
                  <a:txBody>
                    <a:bodyPr/>
                    <a:lstStyle/>
                    <a:p>
                      <a:r>
                        <a:rPr lang="en-US" dirty="0"/>
                        <a:t>Six-pack</a:t>
                      </a:r>
                    </a:p>
                  </a:txBody>
                  <a:tcPr/>
                </a:tc>
                <a:tc>
                  <a:txBody>
                    <a:bodyPr/>
                    <a:lstStyle/>
                    <a:p>
                      <a:r>
                        <a:rPr lang="en-US" dirty="0"/>
                        <a:t>Valentine’s Day</a:t>
                      </a:r>
                    </a:p>
                  </a:txBody>
                  <a:tcPr/>
                </a:tc>
                <a:extLst>
                  <a:ext uri="{0D108BD9-81ED-4DB2-BD59-A6C34878D82A}">
                    <a16:rowId xmlns:a16="http://schemas.microsoft.com/office/drawing/2014/main" val="2564646962"/>
                  </a:ext>
                </a:extLst>
              </a:tr>
              <a:tr h="370840">
                <a:tc>
                  <a:txBody>
                    <a:bodyPr/>
                    <a:lstStyle/>
                    <a:p>
                      <a:r>
                        <a:rPr lang="en-US" dirty="0"/>
                        <a:t>Seven-Up</a:t>
                      </a:r>
                    </a:p>
                  </a:txBody>
                  <a:tcPr/>
                </a:tc>
                <a:tc>
                  <a:txBody>
                    <a:bodyPr/>
                    <a:lstStyle/>
                    <a:p>
                      <a:r>
                        <a:rPr lang="en-US" dirty="0"/>
                        <a:t>Quarter Hour</a:t>
                      </a:r>
                    </a:p>
                  </a:txBody>
                  <a:tcPr/>
                </a:tc>
                <a:extLst>
                  <a:ext uri="{0D108BD9-81ED-4DB2-BD59-A6C34878D82A}">
                    <a16:rowId xmlns:a16="http://schemas.microsoft.com/office/drawing/2014/main" val="1826555740"/>
                  </a:ext>
                </a:extLst>
              </a:tr>
              <a:tr h="370840">
                <a:tc>
                  <a:txBody>
                    <a:bodyPr/>
                    <a:lstStyle/>
                    <a:p>
                      <a:r>
                        <a:rPr lang="en-US" dirty="0"/>
                        <a:t>Octopus</a:t>
                      </a:r>
                    </a:p>
                  </a:txBody>
                  <a:tcPr/>
                </a:tc>
                <a:tc>
                  <a:txBody>
                    <a:bodyPr/>
                    <a:lstStyle/>
                    <a:p>
                      <a:endParaRPr lang="en-US" dirty="0"/>
                    </a:p>
                  </a:txBody>
                  <a:tcPr/>
                </a:tc>
                <a:extLst>
                  <a:ext uri="{0D108BD9-81ED-4DB2-BD59-A6C34878D82A}">
                    <a16:rowId xmlns:a16="http://schemas.microsoft.com/office/drawing/2014/main" val="307577291"/>
                  </a:ext>
                </a:extLst>
              </a:tr>
            </a:tbl>
          </a:graphicData>
        </a:graphic>
      </p:graphicFrame>
    </p:spTree>
    <p:extLst>
      <p:ext uri="{BB962C8B-B14F-4D97-AF65-F5344CB8AC3E}">
        <p14:creationId xmlns:p14="http://schemas.microsoft.com/office/powerpoint/2010/main" val="3260150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5FF79-FCCB-04F5-8BAE-774EB4D32476}"/>
              </a:ext>
            </a:extLst>
          </p:cNvPr>
          <p:cNvSpPr>
            <a:spLocks noGrp="1"/>
          </p:cNvSpPr>
          <p:nvPr>
            <p:ph type="title"/>
          </p:nvPr>
        </p:nvSpPr>
        <p:spPr/>
        <p:txBody>
          <a:bodyPr/>
          <a:lstStyle/>
          <a:p>
            <a:r>
              <a:rPr lang="en-US" dirty="0"/>
              <a:t>Activity 2</a:t>
            </a:r>
          </a:p>
        </p:txBody>
      </p:sp>
      <p:sp>
        <p:nvSpPr>
          <p:cNvPr id="3" name="Content Placeholder 2">
            <a:extLst>
              <a:ext uri="{FF2B5EF4-FFF2-40B4-BE49-F238E27FC236}">
                <a16:creationId xmlns:a16="http://schemas.microsoft.com/office/drawing/2014/main" id="{A4D9A667-DDC4-C490-F7E0-12BA7C0F1E96}"/>
              </a:ext>
            </a:extLst>
          </p:cNvPr>
          <p:cNvSpPr>
            <a:spLocks noGrp="1"/>
          </p:cNvSpPr>
          <p:nvPr>
            <p:ph sz="half" idx="2"/>
          </p:nvPr>
        </p:nvSpPr>
        <p:spPr>
          <a:xfrm>
            <a:off x="5443870" y="1871417"/>
            <a:ext cx="5711810" cy="4044751"/>
          </a:xfrm>
        </p:spPr>
        <p:txBody>
          <a:bodyPr>
            <a:normAutofit/>
          </a:bodyPr>
          <a:lstStyle/>
          <a:p>
            <a:pPr>
              <a:buFont typeface="Arial" panose="020B0604020202020204" pitchFamily="34" charset="0"/>
              <a:buChar char="•"/>
            </a:pPr>
            <a:r>
              <a:rPr lang="en-US" sz="2000" dirty="0"/>
              <a:t>Look at the list again</a:t>
            </a:r>
          </a:p>
          <a:p>
            <a:pPr>
              <a:buFont typeface="Arial" panose="020B0604020202020204" pitchFamily="34" charset="0"/>
              <a:buChar char="•"/>
            </a:pPr>
            <a:r>
              <a:rPr lang="en-US" sz="2000" dirty="0"/>
              <a:t>Reading each column from top to bottom can you figure out how it is organized?</a:t>
            </a:r>
          </a:p>
          <a:p>
            <a:pPr>
              <a:buFont typeface="Arial" panose="020B0604020202020204" pitchFamily="34" charset="0"/>
              <a:buChar char="•"/>
            </a:pPr>
            <a:r>
              <a:rPr lang="en-US" sz="2000" dirty="0"/>
              <a:t>1 – Dollar, 2- Dice, 3 – Tricycle….</a:t>
            </a:r>
          </a:p>
          <a:p>
            <a:pPr>
              <a:buFont typeface="Arial" panose="020B0604020202020204" pitchFamily="34" charset="0"/>
              <a:buChar char="•"/>
            </a:pPr>
            <a:endParaRPr lang="en-US" sz="2000" dirty="0"/>
          </a:p>
        </p:txBody>
      </p:sp>
      <p:graphicFrame>
        <p:nvGraphicFramePr>
          <p:cNvPr id="5" name="Content Placeholder 4">
            <a:extLst>
              <a:ext uri="{FF2B5EF4-FFF2-40B4-BE49-F238E27FC236}">
                <a16:creationId xmlns:a16="http://schemas.microsoft.com/office/drawing/2014/main" id="{033017A8-DAB8-6953-C2EB-9965674A90EE}"/>
              </a:ext>
            </a:extLst>
          </p:cNvPr>
          <p:cNvGraphicFramePr>
            <a:graphicFrameLocks noGrp="1"/>
          </p:cNvGraphicFramePr>
          <p:nvPr>
            <p:ph sz="half" idx="14"/>
          </p:nvPr>
        </p:nvGraphicFramePr>
        <p:xfrm>
          <a:off x="854408" y="1871417"/>
          <a:ext cx="4589462" cy="2966720"/>
        </p:xfrm>
        <a:graphic>
          <a:graphicData uri="http://schemas.openxmlformats.org/drawingml/2006/table">
            <a:tbl>
              <a:tblPr firstRow="1" bandRow="1">
                <a:tableStyleId>{2D5ABB26-0587-4C30-8999-92F81FD0307C}</a:tableStyleId>
              </a:tblPr>
              <a:tblGrid>
                <a:gridCol w="2294731">
                  <a:extLst>
                    <a:ext uri="{9D8B030D-6E8A-4147-A177-3AD203B41FA5}">
                      <a16:colId xmlns:a16="http://schemas.microsoft.com/office/drawing/2014/main" val="2364392776"/>
                    </a:ext>
                  </a:extLst>
                </a:gridCol>
                <a:gridCol w="2294731">
                  <a:extLst>
                    <a:ext uri="{9D8B030D-6E8A-4147-A177-3AD203B41FA5}">
                      <a16:colId xmlns:a16="http://schemas.microsoft.com/office/drawing/2014/main" val="609448639"/>
                    </a:ext>
                  </a:extLst>
                </a:gridCol>
              </a:tblGrid>
              <a:tr h="370840">
                <a:tc>
                  <a:txBody>
                    <a:bodyPr/>
                    <a:lstStyle/>
                    <a:p>
                      <a:r>
                        <a:rPr lang="en-US" dirty="0"/>
                        <a:t>Dollar Bill</a:t>
                      </a:r>
                    </a:p>
                  </a:txBody>
                  <a:tcPr/>
                </a:tc>
                <a:tc>
                  <a:txBody>
                    <a:bodyPr/>
                    <a:lstStyle/>
                    <a:p>
                      <a:r>
                        <a:rPr lang="en-US" dirty="0"/>
                        <a:t>Cat lives</a:t>
                      </a:r>
                    </a:p>
                  </a:txBody>
                  <a:tcPr/>
                </a:tc>
                <a:extLst>
                  <a:ext uri="{0D108BD9-81ED-4DB2-BD59-A6C34878D82A}">
                    <a16:rowId xmlns:a16="http://schemas.microsoft.com/office/drawing/2014/main" val="3052321057"/>
                  </a:ext>
                </a:extLst>
              </a:tr>
              <a:tr h="370840">
                <a:tc>
                  <a:txBody>
                    <a:bodyPr/>
                    <a:lstStyle/>
                    <a:p>
                      <a:r>
                        <a:rPr lang="en-US" dirty="0"/>
                        <a:t>Dice</a:t>
                      </a:r>
                    </a:p>
                  </a:txBody>
                  <a:tcPr/>
                </a:tc>
                <a:tc>
                  <a:txBody>
                    <a:bodyPr/>
                    <a:lstStyle/>
                    <a:p>
                      <a:r>
                        <a:rPr lang="en-US" dirty="0"/>
                        <a:t>Bowling pins</a:t>
                      </a:r>
                    </a:p>
                  </a:txBody>
                  <a:tcPr/>
                </a:tc>
                <a:extLst>
                  <a:ext uri="{0D108BD9-81ED-4DB2-BD59-A6C34878D82A}">
                    <a16:rowId xmlns:a16="http://schemas.microsoft.com/office/drawing/2014/main" val="9717186"/>
                  </a:ext>
                </a:extLst>
              </a:tr>
              <a:tr h="370840">
                <a:tc>
                  <a:txBody>
                    <a:bodyPr/>
                    <a:lstStyle/>
                    <a:p>
                      <a:r>
                        <a:rPr lang="en-US" dirty="0"/>
                        <a:t>Tricycle</a:t>
                      </a:r>
                    </a:p>
                  </a:txBody>
                  <a:tcPr/>
                </a:tc>
                <a:tc>
                  <a:txBody>
                    <a:bodyPr/>
                    <a:lstStyle/>
                    <a:p>
                      <a:r>
                        <a:rPr lang="en-US" dirty="0"/>
                        <a:t>Football team</a:t>
                      </a:r>
                    </a:p>
                  </a:txBody>
                  <a:tcPr/>
                </a:tc>
                <a:extLst>
                  <a:ext uri="{0D108BD9-81ED-4DB2-BD59-A6C34878D82A}">
                    <a16:rowId xmlns:a16="http://schemas.microsoft.com/office/drawing/2014/main" val="777152860"/>
                  </a:ext>
                </a:extLst>
              </a:tr>
              <a:tr h="370840">
                <a:tc>
                  <a:txBody>
                    <a:bodyPr/>
                    <a:lstStyle/>
                    <a:p>
                      <a:r>
                        <a:rPr lang="en-US" dirty="0"/>
                        <a:t>Four-leaf clover</a:t>
                      </a:r>
                    </a:p>
                  </a:txBody>
                  <a:tcPr/>
                </a:tc>
                <a:tc>
                  <a:txBody>
                    <a:bodyPr/>
                    <a:lstStyle/>
                    <a:p>
                      <a:r>
                        <a:rPr lang="en-US" dirty="0"/>
                        <a:t>Dozen eggs</a:t>
                      </a:r>
                    </a:p>
                  </a:txBody>
                  <a:tcPr/>
                </a:tc>
                <a:extLst>
                  <a:ext uri="{0D108BD9-81ED-4DB2-BD59-A6C34878D82A}">
                    <a16:rowId xmlns:a16="http://schemas.microsoft.com/office/drawing/2014/main" val="2515308831"/>
                  </a:ext>
                </a:extLst>
              </a:tr>
              <a:tr h="370840">
                <a:tc>
                  <a:txBody>
                    <a:bodyPr/>
                    <a:lstStyle/>
                    <a:p>
                      <a:r>
                        <a:rPr lang="en-US" dirty="0"/>
                        <a:t>Hand</a:t>
                      </a:r>
                    </a:p>
                  </a:txBody>
                  <a:tcPr/>
                </a:tc>
                <a:tc>
                  <a:txBody>
                    <a:bodyPr/>
                    <a:lstStyle/>
                    <a:p>
                      <a:r>
                        <a:rPr lang="en-US" dirty="0"/>
                        <a:t>Unlucky Friday</a:t>
                      </a:r>
                    </a:p>
                  </a:txBody>
                  <a:tcPr/>
                </a:tc>
                <a:extLst>
                  <a:ext uri="{0D108BD9-81ED-4DB2-BD59-A6C34878D82A}">
                    <a16:rowId xmlns:a16="http://schemas.microsoft.com/office/drawing/2014/main" val="4152721023"/>
                  </a:ext>
                </a:extLst>
              </a:tr>
              <a:tr h="370840">
                <a:tc>
                  <a:txBody>
                    <a:bodyPr/>
                    <a:lstStyle/>
                    <a:p>
                      <a:r>
                        <a:rPr lang="en-US" dirty="0"/>
                        <a:t>Six-pack</a:t>
                      </a:r>
                    </a:p>
                  </a:txBody>
                  <a:tcPr/>
                </a:tc>
                <a:tc>
                  <a:txBody>
                    <a:bodyPr/>
                    <a:lstStyle/>
                    <a:p>
                      <a:r>
                        <a:rPr lang="en-US" dirty="0"/>
                        <a:t>Valentine’s Day</a:t>
                      </a:r>
                    </a:p>
                  </a:txBody>
                  <a:tcPr/>
                </a:tc>
                <a:extLst>
                  <a:ext uri="{0D108BD9-81ED-4DB2-BD59-A6C34878D82A}">
                    <a16:rowId xmlns:a16="http://schemas.microsoft.com/office/drawing/2014/main" val="2564646962"/>
                  </a:ext>
                </a:extLst>
              </a:tr>
              <a:tr h="370840">
                <a:tc>
                  <a:txBody>
                    <a:bodyPr/>
                    <a:lstStyle/>
                    <a:p>
                      <a:r>
                        <a:rPr lang="en-US" dirty="0"/>
                        <a:t>Seven-Up</a:t>
                      </a:r>
                    </a:p>
                  </a:txBody>
                  <a:tcPr/>
                </a:tc>
                <a:tc>
                  <a:txBody>
                    <a:bodyPr/>
                    <a:lstStyle/>
                    <a:p>
                      <a:r>
                        <a:rPr lang="en-US" dirty="0"/>
                        <a:t>Quarter Hour</a:t>
                      </a:r>
                    </a:p>
                  </a:txBody>
                  <a:tcPr/>
                </a:tc>
                <a:extLst>
                  <a:ext uri="{0D108BD9-81ED-4DB2-BD59-A6C34878D82A}">
                    <a16:rowId xmlns:a16="http://schemas.microsoft.com/office/drawing/2014/main" val="1826555740"/>
                  </a:ext>
                </a:extLst>
              </a:tr>
              <a:tr h="370840">
                <a:tc>
                  <a:txBody>
                    <a:bodyPr/>
                    <a:lstStyle/>
                    <a:p>
                      <a:r>
                        <a:rPr lang="en-US" dirty="0"/>
                        <a:t>Octopus</a:t>
                      </a:r>
                    </a:p>
                  </a:txBody>
                  <a:tcPr/>
                </a:tc>
                <a:tc>
                  <a:txBody>
                    <a:bodyPr/>
                    <a:lstStyle/>
                    <a:p>
                      <a:endParaRPr lang="en-US" dirty="0"/>
                    </a:p>
                  </a:txBody>
                  <a:tcPr/>
                </a:tc>
                <a:extLst>
                  <a:ext uri="{0D108BD9-81ED-4DB2-BD59-A6C34878D82A}">
                    <a16:rowId xmlns:a16="http://schemas.microsoft.com/office/drawing/2014/main" val="307577291"/>
                  </a:ext>
                </a:extLst>
              </a:tr>
            </a:tbl>
          </a:graphicData>
        </a:graphic>
      </p:graphicFrame>
    </p:spTree>
    <p:extLst>
      <p:ext uri="{BB962C8B-B14F-4D97-AF65-F5344CB8AC3E}">
        <p14:creationId xmlns:p14="http://schemas.microsoft.com/office/powerpoint/2010/main" val="743914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5FF79-FCCB-04F5-8BAE-774EB4D32476}"/>
              </a:ext>
            </a:extLst>
          </p:cNvPr>
          <p:cNvSpPr>
            <a:spLocks noGrp="1"/>
          </p:cNvSpPr>
          <p:nvPr>
            <p:ph type="title"/>
          </p:nvPr>
        </p:nvSpPr>
        <p:spPr/>
        <p:txBody>
          <a:bodyPr/>
          <a:lstStyle/>
          <a:p>
            <a:r>
              <a:rPr lang="en-US" dirty="0"/>
              <a:t>Activity 2</a:t>
            </a:r>
          </a:p>
        </p:txBody>
      </p:sp>
      <p:sp>
        <p:nvSpPr>
          <p:cNvPr id="3" name="Content Placeholder 2">
            <a:extLst>
              <a:ext uri="{FF2B5EF4-FFF2-40B4-BE49-F238E27FC236}">
                <a16:creationId xmlns:a16="http://schemas.microsoft.com/office/drawing/2014/main" id="{A4D9A667-DDC4-C490-F7E0-12BA7C0F1E96}"/>
              </a:ext>
            </a:extLst>
          </p:cNvPr>
          <p:cNvSpPr>
            <a:spLocks noGrp="1"/>
          </p:cNvSpPr>
          <p:nvPr>
            <p:ph sz="half" idx="2"/>
          </p:nvPr>
        </p:nvSpPr>
        <p:spPr>
          <a:xfrm>
            <a:off x="5443870" y="1871417"/>
            <a:ext cx="5711810" cy="4044751"/>
          </a:xfrm>
        </p:spPr>
        <p:txBody>
          <a:bodyPr>
            <a:normAutofit/>
          </a:bodyPr>
          <a:lstStyle/>
          <a:p>
            <a:pPr>
              <a:buFont typeface="Arial" panose="020B0604020202020204" pitchFamily="34" charset="0"/>
              <a:buChar char="•"/>
            </a:pPr>
            <a:endParaRPr lang="en-US" sz="2000" dirty="0"/>
          </a:p>
          <a:p>
            <a:pPr>
              <a:buFont typeface="Arial" panose="020B0604020202020204" pitchFamily="34" charset="0"/>
              <a:buChar char="•"/>
            </a:pPr>
            <a:endParaRPr lang="en-US" sz="2000" dirty="0"/>
          </a:p>
        </p:txBody>
      </p:sp>
      <p:graphicFrame>
        <p:nvGraphicFramePr>
          <p:cNvPr id="5" name="Content Placeholder 4">
            <a:extLst>
              <a:ext uri="{FF2B5EF4-FFF2-40B4-BE49-F238E27FC236}">
                <a16:creationId xmlns:a16="http://schemas.microsoft.com/office/drawing/2014/main" id="{033017A8-DAB8-6953-C2EB-9965674A90EE}"/>
              </a:ext>
            </a:extLst>
          </p:cNvPr>
          <p:cNvGraphicFramePr>
            <a:graphicFrameLocks noGrp="1"/>
          </p:cNvGraphicFramePr>
          <p:nvPr>
            <p:ph sz="half" idx="14"/>
          </p:nvPr>
        </p:nvGraphicFramePr>
        <p:xfrm>
          <a:off x="854408" y="1871417"/>
          <a:ext cx="4589462" cy="2966720"/>
        </p:xfrm>
        <a:graphic>
          <a:graphicData uri="http://schemas.openxmlformats.org/drawingml/2006/table">
            <a:tbl>
              <a:tblPr firstRow="1" bandRow="1">
                <a:tableStyleId>{2D5ABB26-0587-4C30-8999-92F81FD0307C}</a:tableStyleId>
              </a:tblPr>
              <a:tblGrid>
                <a:gridCol w="2294731">
                  <a:extLst>
                    <a:ext uri="{9D8B030D-6E8A-4147-A177-3AD203B41FA5}">
                      <a16:colId xmlns:a16="http://schemas.microsoft.com/office/drawing/2014/main" val="2364392776"/>
                    </a:ext>
                  </a:extLst>
                </a:gridCol>
                <a:gridCol w="2294731">
                  <a:extLst>
                    <a:ext uri="{9D8B030D-6E8A-4147-A177-3AD203B41FA5}">
                      <a16:colId xmlns:a16="http://schemas.microsoft.com/office/drawing/2014/main" val="609448639"/>
                    </a:ext>
                  </a:extLst>
                </a:gridCol>
              </a:tblGrid>
              <a:tr h="370840">
                <a:tc>
                  <a:txBody>
                    <a:bodyPr/>
                    <a:lstStyle/>
                    <a:p>
                      <a:r>
                        <a:rPr lang="en-US" dirty="0"/>
                        <a:t>Dollar Bill</a:t>
                      </a:r>
                    </a:p>
                  </a:txBody>
                  <a:tcPr/>
                </a:tc>
                <a:tc>
                  <a:txBody>
                    <a:bodyPr/>
                    <a:lstStyle/>
                    <a:p>
                      <a:r>
                        <a:rPr lang="en-US" dirty="0"/>
                        <a:t>Cat lives</a:t>
                      </a:r>
                    </a:p>
                  </a:txBody>
                  <a:tcPr/>
                </a:tc>
                <a:extLst>
                  <a:ext uri="{0D108BD9-81ED-4DB2-BD59-A6C34878D82A}">
                    <a16:rowId xmlns:a16="http://schemas.microsoft.com/office/drawing/2014/main" val="3052321057"/>
                  </a:ext>
                </a:extLst>
              </a:tr>
              <a:tr h="370840">
                <a:tc>
                  <a:txBody>
                    <a:bodyPr/>
                    <a:lstStyle/>
                    <a:p>
                      <a:r>
                        <a:rPr lang="en-US" dirty="0"/>
                        <a:t>Dice</a:t>
                      </a:r>
                    </a:p>
                  </a:txBody>
                  <a:tcPr/>
                </a:tc>
                <a:tc>
                  <a:txBody>
                    <a:bodyPr/>
                    <a:lstStyle/>
                    <a:p>
                      <a:r>
                        <a:rPr lang="en-US" dirty="0"/>
                        <a:t>Bowling pins</a:t>
                      </a:r>
                    </a:p>
                  </a:txBody>
                  <a:tcPr/>
                </a:tc>
                <a:extLst>
                  <a:ext uri="{0D108BD9-81ED-4DB2-BD59-A6C34878D82A}">
                    <a16:rowId xmlns:a16="http://schemas.microsoft.com/office/drawing/2014/main" val="9717186"/>
                  </a:ext>
                </a:extLst>
              </a:tr>
              <a:tr h="370840">
                <a:tc>
                  <a:txBody>
                    <a:bodyPr/>
                    <a:lstStyle/>
                    <a:p>
                      <a:r>
                        <a:rPr lang="en-US" dirty="0"/>
                        <a:t>Tricycle</a:t>
                      </a:r>
                    </a:p>
                  </a:txBody>
                  <a:tcPr/>
                </a:tc>
                <a:tc>
                  <a:txBody>
                    <a:bodyPr/>
                    <a:lstStyle/>
                    <a:p>
                      <a:r>
                        <a:rPr lang="en-US" dirty="0"/>
                        <a:t>Football team</a:t>
                      </a:r>
                    </a:p>
                  </a:txBody>
                  <a:tcPr/>
                </a:tc>
                <a:extLst>
                  <a:ext uri="{0D108BD9-81ED-4DB2-BD59-A6C34878D82A}">
                    <a16:rowId xmlns:a16="http://schemas.microsoft.com/office/drawing/2014/main" val="777152860"/>
                  </a:ext>
                </a:extLst>
              </a:tr>
              <a:tr h="370840">
                <a:tc>
                  <a:txBody>
                    <a:bodyPr/>
                    <a:lstStyle/>
                    <a:p>
                      <a:r>
                        <a:rPr lang="en-US" dirty="0"/>
                        <a:t>Four-leaf clover</a:t>
                      </a:r>
                    </a:p>
                  </a:txBody>
                  <a:tcPr/>
                </a:tc>
                <a:tc>
                  <a:txBody>
                    <a:bodyPr/>
                    <a:lstStyle/>
                    <a:p>
                      <a:r>
                        <a:rPr lang="en-US" dirty="0"/>
                        <a:t>Dozen eggs</a:t>
                      </a:r>
                    </a:p>
                  </a:txBody>
                  <a:tcPr/>
                </a:tc>
                <a:extLst>
                  <a:ext uri="{0D108BD9-81ED-4DB2-BD59-A6C34878D82A}">
                    <a16:rowId xmlns:a16="http://schemas.microsoft.com/office/drawing/2014/main" val="2515308831"/>
                  </a:ext>
                </a:extLst>
              </a:tr>
              <a:tr h="370840">
                <a:tc>
                  <a:txBody>
                    <a:bodyPr/>
                    <a:lstStyle/>
                    <a:p>
                      <a:r>
                        <a:rPr lang="en-US" dirty="0"/>
                        <a:t>Hand</a:t>
                      </a:r>
                    </a:p>
                  </a:txBody>
                  <a:tcPr/>
                </a:tc>
                <a:tc>
                  <a:txBody>
                    <a:bodyPr/>
                    <a:lstStyle/>
                    <a:p>
                      <a:r>
                        <a:rPr lang="en-US" dirty="0"/>
                        <a:t>Unlucky Friday</a:t>
                      </a:r>
                    </a:p>
                  </a:txBody>
                  <a:tcPr/>
                </a:tc>
                <a:extLst>
                  <a:ext uri="{0D108BD9-81ED-4DB2-BD59-A6C34878D82A}">
                    <a16:rowId xmlns:a16="http://schemas.microsoft.com/office/drawing/2014/main" val="4152721023"/>
                  </a:ext>
                </a:extLst>
              </a:tr>
              <a:tr h="370840">
                <a:tc>
                  <a:txBody>
                    <a:bodyPr/>
                    <a:lstStyle/>
                    <a:p>
                      <a:r>
                        <a:rPr lang="en-US" dirty="0"/>
                        <a:t>Six-pack</a:t>
                      </a:r>
                    </a:p>
                  </a:txBody>
                  <a:tcPr/>
                </a:tc>
                <a:tc>
                  <a:txBody>
                    <a:bodyPr/>
                    <a:lstStyle/>
                    <a:p>
                      <a:r>
                        <a:rPr lang="en-US" dirty="0"/>
                        <a:t>Valentine’s Day</a:t>
                      </a:r>
                    </a:p>
                  </a:txBody>
                  <a:tcPr/>
                </a:tc>
                <a:extLst>
                  <a:ext uri="{0D108BD9-81ED-4DB2-BD59-A6C34878D82A}">
                    <a16:rowId xmlns:a16="http://schemas.microsoft.com/office/drawing/2014/main" val="2564646962"/>
                  </a:ext>
                </a:extLst>
              </a:tr>
              <a:tr h="370840">
                <a:tc>
                  <a:txBody>
                    <a:bodyPr/>
                    <a:lstStyle/>
                    <a:p>
                      <a:r>
                        <a:rPr lang="en-US" dirty="0"/>
                        <a:t>Seven-Up</a:t>
                      </a:r>
                    </a:p>
                  </a:txBody>
                  <a:tcPr/>
                </a:tc>
                <a:tc>
                  <a:txBody>
                    <a:bodyPr/>
                    <a:lstStyle/>
                    <a:p>
                      <a:r>
                        <a:rPr lang="en-US" dirty="0"/>
                        <a:t>Quarter Hour</a:t>
                      </a:r>
                    </a:p>
                  </a:txBody>
                  <a:tcPr/>
                </a:tc>
                <a:extLst>
                  <a:ext uri="{0D108BD9-81ED-4DB2-BD59-A6C34878D82A}">
                    <a16:rowId xmlns:a16="http://schemas.microsoft.com/office/drawing/2014/main" val="1826555740"/>
                  </a:ext>
                </a:extLst>
              </a:tr>
              <a:tr h="370840">
                <a:tc>
                  <a:txBody>
                    <a:bodyPr/>
                    <a:lstStyle/>
                    <a:p>
                      <a:r>
                        <a:rPr lang="en-US" dirty="0"/>
                        <a:t>Octopus</a:t>
                      </a:r>
                    </a:p>
                  </a:txBody>
                  <a:tcPr/>
                </a:tc>
                <a:tc>
                  <a:txBody>
                    <a:bodyPr/>
                    <a:lstStyle/>
                    <a:p>
                      <a:endParaRPr lang="en-US" dirty="0"/>
                    </a:p>
                  </a:txBody>
                  <a:tcPr/>
                </a:tc>
                <a:extLst>
                  <a:ext uri="{0D108BD9-81ED-4DB2-BD59-A6C34878D82A}">
                    <a16:rowId xmlns:a16="http://schemas.microsoft.com/office/drawing/2014/main" val="307577291"/>
                  </a:ext>
                </a:extLst>
              </a:tr>
            </a:tbl>
          </a:graphicData>
        </a:graphic>
      </p:graphicFrame>
      <p:sp>
        <p:nvSpPr>
          <p:cNvPr id="4" name="TextBox 3">
            <a:extLst>
              <a:ext uri="{FF2B5EF4-FFF2-40B4-BE49-F238E27FC236}">
                <a16:creationId xmlns:a16="http://schemas.microsoft.com/office/drawing/2014/main" id="{32C65BDA-CFE3-1A30-150E-72591DD86DD5}"/>
              </a:ext>
            </a:extLst>
          </p:cNvPr>
          <p:cNvSpPr txBox="1"/>
          <p:nvPr/>
        </p:nvSpPr>
        <p:spPr>
          <a:xfrm>
            <a:off x="5599522" y="2026763"/>
            <a:ext cx="5231876" cy="1754326"/>
          </a:xfrm>
          <a:prstGeom prst="rect">
            <a:avLst/>
          </a:prstGeom>
          <a:noFill/>
        </p:spPr>
        <p:txBody>
          <a:bodyPr wrap="square" rtlCol="0">
            <a:spAutoFit/>
          </a:bodyPr>
          <a:lstStyle/>
          <a:p>
            <a:pPr marL="285750" indent="-285750">
              <a:buFont typeface="Arial" panose="020B0604020202020204" pitchFamily="34" charset="0"/>
              <a:buChar char="•"/>
            </a:pPr>
            <a:r>
              <a:rPr lang="en-US" dirty="0"/>
              <a:t>45 seconds</a:t>
            </a:r>
          </a:p>
          <a:p>
            <a:pPr marL="285750" indent="-285750">
              <a:buFont typeface="Arial" panose="020B0604020202020204" pitchFamily="34" charset="0"/>
              <a:buChar char="•"/>
            </a:pPr>
            <a:r>
              <a:rPr lang="en-US" dirty="0"/>
              <a:t>This time, study the list and try to commit all 15 phrase to memory</a:t>
            </a:r>
          </a:p>
          <a:p>
            <a:pPr marL="285750" indent="-285750">
              <a:buFont typeface="Arial" panose="020B0604020202020204" pitchFamily="34" charset="0"/>
              <a:buChar char="•"/>
            </a:pPr>
            <a:r>
              <a:rPr lang="en-US" dirty="0"/>
              <a:t>After time is up, list as many as you can remember.</a:t>
            </a:r>
          </a:p>
          <a:p>
            <a:endParaRPr lang="en-US" dirty="0"/>
          </a:p>
        </p:txBody>
      </p:sp>
    </p:spTree>
    <p:extLst>
      <p:ext uri="{BB962C8B-B14F-4D97-AF65-F5344CB8AC3E}">
        <p14:creationId xmlns:p14="http://schemas.microsoft.com/office/powerpoint/2010/main" val="3236774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5FF79-FCCB-04F5-8BAE-774EB4D32476}"/>
              </a:ext>
            </a:extLst>
          </p:cNvPr>
          <p:cNvSpPr>
            <a:spLocks noGrp="1"/>
          </p:cNvSpPr>
          <p:nvPr>
            <p:ph type="title"/>
          </p:nvPr>
        </p:nvSpPr>
        <p:spPr/>
        <p:txBody>
          <a:bodyPr/>
          <a:lstStyle/>
          <a:p>
            <a:r>
              <a:rPr lang="en-US" dirty="0"/>
              <a:t>Activity 2</a:t>
            </a:r>
          </a:p>
        </p:txBody>
      </p:sp>
      <p:sp>
        <p:nvSpPr>
          <p:cNvPr id="3" name="Content Placeholder 2">
            <a:extLst>
              <a:ext uri="{FF2B5EF4-FFF2-40B4-BE49-F238E27FC236}">
                <a16:creationId xmlns:a16="http://schemas.microsoft.com/office/drawing/2014/main" id="{A4D9A667-DDC4-C490-F7E0-12BA7C0F1E96}"/>
              </a:ext>
            </a:extLst>
          </p:cNvPr>
          <p:cNvSpPr>
            <a:spLocks noGrp="1"/>
          </p:cNvSpPr>
          <p:nvPr>
            <p:ph sz="half" idx="2"/>
          </p:nvPr>
        </p:nvSpPr>
        <p:spPr>
          <a:xfrm>
            <a:off x="5443870" y="1871417"/>
            <a:ext cx="5711810" cy="4044751"/>
          </a:xfrm>
        </p:spPr>
        <p:txBody>
          <a:bodyPr>
            <a:normAutofit/>
          </a:bodyPr>
          <a:lstStyle/>
          <a:p>
            <a:pPr>
              <a:buFont typeface="Arial" panose="020B0604020202020204" pitchFamily="34" charset="0"/>
              <a:buChar char="•"/>
            </a:pPr>
            <a:endParaRPr lang="en-US" sz="2000" dirty="0"/>
          </a:p>
          <a:p>
            <a:pPr>
              <a:buFont typeface="Arial" panose="020B0604020202020204" pitchFamily="34" charset="0"/>
              <a:buChar char="•"/>
            </a:pPr>
            <a:endParaRPr lang="en-US" sz="2000" dirty="0"/>
          </a:p>
        </p:txBody>
      </p:sp>
      <p:graphicFrame>
        <p:nvGraphicFramePr>
          <p:cNvPr id="5" name="Content Placeholder 4">
            <a:extLst>
              <a:ext uri="{FF2B5EF4-FFF2-40B4-BE49-F238E27FC236}">
                <a16:creationId xmlns:a16="http://schemas.microsoft.com/office/drawing/2014/main" id="{033017A8-DAB8-6953-C2EB-9965674A90EE}"/>
              </a:ext>
            </a:extLst>
          </p:cNvPr>
          <p:cNvGraphicFramePr>
            <a:graphicFrameLocks noGrp="1"/>
          </p:cNvGraphicFramePr>
          <p:nvPr>
            <p:ph sz="half" idx="14"/>
          </p:nvPr>
        </p:nvGraphicFramePr>
        <p:xfrm>
          <a:off x="854408" y="1871417"/>
          <a:ext cx="4589462" cy="2966720"/>
        </p:xfrm>
        <a:graphic>
          <a:graphicData uri="http://schemas.openxmlformats.org/drawingml/2006/table">
            <a:tbl>
              <a:tblPr firstRow="1" bandRow="1">
                <a:tableStyleId>{2D5ABB26-0587-4C30-8999-92F81FD0307C}</a:tableStyleId>
              </a:tblPr>
              <a:tblGrid>
                <a:gridCol w="2294731">
                  <a:extLst>
                    <a:ext uri="{9D8B030D-6E8A-4147-A177-3AD203B41FA5}">
                      <a16:colId xmlns:a16="http://schemas.microsoft.com/office/drawing/2014/main" val="2364392776"/>
                    </a:ext>
                  </a:extLst>
                </a:gridCol>
                <a:gridCol w="2294731">
                  <a:extLst>
                    <a:ext uri="{9D8B030D-6E8A-4147-A177-3AD203B41FA5}">
                      <a16:colId xmlns:a16="http://schemas.microsoft.com/office/drawing/2014/main" val="609448639"/>
                    </a:ext>
                  </a:extLst>
                </a:gridCol>
              </a:tblGrid>
              <a:tr h="370840">
                <a:tc>
                  <a:txBody>
                    <a:bodyPr/>
                    <a:lstStyle/>
                    <a:p>
                      <a:r>
                        <a:rPr lang="en-US" dirty="0"/>
                        <a:t>Dollar Bill</a:t>
                      </a:r>
                    </a:p>
                  </a:txBody>
                  <a:tcPr/>
                </a:tc>
                <a:tc>
                  <a:txBody>
                    <a:bodyPr/>
                    <a:lstStyle/>
                    <a:p>
                      <a:r>
                        <a:rPr lang="en-US" dirty="0"/>
                        <a:t>Cat lives</a:t>
                      </a:r>
                    </a:p>
                  </a:txBody>
                  <a:tcPr/>
                </a:tc>
                <a:extLst>
                  <a:ext uri="{0D108BD9-81ED-4DB2-BD59-A6C34878D82A}">
                    <a16:rowId xmlns:a16="http://schemas.microsoft.com/office/drawing/2014/main" val="3052321057"/>
                  </a:ext>
                </a:extLst>
              </a:tr>
              <a:tr h="370840">
                <a:tc>
                  <a:txBody>
                    <a:bodyPr/>
                    <a:lstStyle/>
                    <a:p>
                      <a:r>
                        <a:rPr lang="en-US" dirty="0"/>
                        <a:t>Dice</a:t>
                      </a:r>
                    </a:p>
                  </a:txBody>
                  <a:tcPr/>
                </a:tc>
                <a:tc>
                  <a:txBody>
                    <a:bodyPr/>
                    <a:lstStyle/>
                    <a:p>
                      <a:r>
                        <a:rPr lang="en-US" dirty="0"/>
                        <a:t>Bowling pins</a:t>
                      </a:r>
                    </a:p>
                  </a:txBody>
                  <a:tcPr/>
                </a:tc>
                <a:extLst>
                  <a:ext uri="{0D108BD9-81ED-4DB2-BD59-A6C34878D82A}">
                    <a16:rowId xmlns:a16="http://schemas.microsoft.com/office/drawing/2014/main" val="9717186"/>
                  </a:ext>
                </a:extLst>
              </a:tr>
              <a:tr h="370840">
                <a:tc>
                  <a:txBody>
                    <a:bodyPr/>
                    <a:lstStyle/>
                    <a:p>
                      <a:r>
                        <a:rPr lang="en-US" dirty="0"/>
                        <a:t>Tricycle</a:t>
                      </a:r>
                    </a:p>
                  </a:txBody>
                  <a:tcPr/>
                </a:tc>
                <a:tc>
                  <a:txBody>
                    <a:bodyPr/>
                    <a:lstStyle/>
                    <a:p>
                      <a:r>
                        <a:rPr lang="en-US" dirty="0"/>
                        <a:t>Football team</a:t>
                      </a:r>
                    </a:p>
                  </a:txBody>
                  <a:tcPr/>
                </a:tc>
                <a:extLst>
                  <a:ext uri="{0D108BD9-81ED-4DB2-BD59-A6C34878D82A}">
                    <a16:rowId xmlns:a16="http://schemas.microsoft.com/office/drawing/2014/main" val="777152860"/>
                  </a:ext>
                </a:extLst>
              </a:tr>
              <a:tr h="370840">
                <a:tc>
                  <a:txBody>
                    <a:bodyPr/>
                    <a:lstStyle/>
                    <a:p>
                      <a:r>
                        <a:rPr lang="en-US" dirty="0"/>
                        <a:t>Four-leaf clover</a:t>
                      </a:r>
                    </a:p>
                  </a:txBody>
                  <a:tcPr/>
                </a:tc>
                <a:tc>
                  <a:txBody>
                    <a:bodyPr/>
                    <a:lstStyle/>
                    <a:p>
                      <a:r>
                        <a:rPr lang="en-US" dirty="0"/>
                        <a:t>Dozen eggs</a:t>
                      </a:r>
                    </a:p>
                  </a:txBody>
                  <a:tcPr/>
                </a:tc>
                <a:extLst>
                  <a:ext uri="{0D108BD9-81ED-4DB2-BD59-A6C34878D82A}">
                    <a16:rowId xmlns:a16="http://schemas.microsoft.com/office/drawing/2014/main" val="2515308831"/>
                  </a:ext>
                </a:extLst>
              </a:tr>
              <a:tr h="370840">
                <a:tc>
                  <a:txBody>
                    <a:bodyPr/>
                    <a:lstStyle/>
                    <a:p>
                      <a:r>
                        <a:rPr lang="en-US" dirty="0"/>
                        <a:t>Hand</a:t>
                      </a:r>
                    </a:p>
                  </a:txBody>
                  <a:tcPr/>
                </a:tc>
                <a:tc>
                  <a:txBody>
                    <a:bodyPr/>
                    <a:lstStyle/>
                    <a:p>
                      <a:r>
                        <a:rPr lang="en-US" dirty="0"/>
                        <a:t>Unlucky Friday</a:t>
                      </a:r>
                    </a:p>
                  </a:txBody>
                  <a:tcPr/>
                </a:tc>
                <a:extLst>
                  <a:ext uri="{0D108BD9-81ED-4DB2-BD59-A6C34878D82A}">
                    <a16:rowId xmlns:a16="http://schemas.microsoft.com/office/drawing/2014/main" val="4152721023"/>
                  </a:ext>
                </a:extLst>
              </a:tr>
              <a:tr h="370840">
                <a:tc>
                  <a:txBody>
                    <a:bodyPr/>
                    <a:lstStyle/>
                    <a:p>
                      <a:r>
                        <a:rPr lang="en-US" dirty="0"/>
                        <a:t>Six-pack</a:t>
                      </a:r>
                    </a:p>
                  </a:txBody>
                  <a:tcPr/>
                </a:tc>
                <a:tc>
                  <a:txBody>
                    <a:bodyPr/>
                    <a:lstStyle/>
                    <a:p>
                      <a:r>
                        <a:rPr lang="en-US" dirty="0"/>
                        <a:t>Valentine’s Day</a:t>
                      </a:r>
                    </a:p>
                  </a:txBody>
                  <a:tcPr/>
                </a:tc>
                <a:extLst>
                  <a:ext uri="{0D108BD9-81ED-4DB2-BD59-A6C34878D82A}">
                    <a16:rowId xmlns:a16="http://schemas.microsoft.com/office/drawing/2014/main" val="2564646962"/>
                  </a:ext>
                </a:extLst>
              </a:tr>
              <a:tr h="370840">
                <a:tc>
                  <a:txBody>
                    <a:bodyPr/>
                    <a:lstStyle/>
                    <a:p>
                      <a:r>
                        <a:rPr lang="en-US" dirty="0"/>
                        <a:t>Seven-Up</a:t>
                      </a:r>
                    </a:p>
                  </a:txBody>
                  <a:tcPr/>
                </a:tc>
                <a:tc>
                  <a:txBody>
                    <a:bodyPr/>
                    <a:lstStyle/>
                    <a:p>
                      <a:r>
                        <a:rPr lang="en-US" dirty="0"/>
                        <a:t>Quarter Hour</a:t>
                      </a:r>
                    </a:p>
                  </a:txBody>
                  <a:tcPr/>
                </a:tc>
                <a:extLst>
                  <a:ext uri="{0D108BD9-81ED-4DB2-BD59-A6C34878D82A}">
                    <a16:rowId xmlns:a16="http://schemas.microsoft.com/office/drawing/2014/main" val="1826555740"/>
                  </a:ext>
                </a:extLst>
              </a:tr>
              <a:tr h="370840">
                <a:tc>
                  <a:txBody>
                    <a:bodyPr/>
                    <a:lstStyle/>
                    <a:p>
                      <a:r>
                        <a:rPr lang="en-US" dirty="0"/>
                        <a:t>Octopus</a:t>
                      </a:r>
                    </a:p>
                  </a:txBody>
                  <a:tcPr/>
                </a:tc>
                <a:tc>
                  <a:txBody>
                    <a:bodyPr/>
                    <a:lstStyle/>
                    <a:p>
                      <a:endParaRPr lang="en-US" dirty="0"/>
                    </a:p>
                  </a:txBody>
                  <a:tcPr/>
                </a:tc>
                <a:extLst>
                  <a:ext uri="{0D108BD9-81ED-4DB2-BD59-A6C34878D82A}">
                    <a16:rowId xmlns:a16="http://schemas.microsoft.com/office/drawing/2014/main" val="307577291"/>
                  </a:ext>
                </a:extLst>
              </a:tr>
            </a:tbl>
          </a:graphicData>
        </a:graphic>
      </p:graphicFrame>
      <p:sp>
        <p:nvSpPr>
          <p:cNvPr id="4" name="TextBox 3">
            <a:extLst>
              <a:ext uri="{FF2B5EF4-FFF2-40B4-BE49-F238E27FC236}">
                <a16:creationId xmlns:a16="http://schemas.microsoft.com/office/drawing/2014/main" id="{32C65BDA-CFE3-1A30-150E-72591DD86DD5}"/>
              </a:ext>
            </a:extLst>
          </p:cNvPr>
          <p:cNvSpPr txBox="1"/>
          <p:nvPr/>
        </p:nvSpPr>
        <p:spPr>
          <a:xfrm>
            <a:off x="5599522" y="2026763"/>
            <a:ext cx="5231876" cy="1477328"/>
          </a:xfrm>
          <a:prstGeom prst="rect">
            <a:avLst/>
          </a:prstGeom>
          <a:noFill/>
        </p:spPr>
        <p:txBody>
          <a:bodyPr wrap="square" rtlCol="0">
            <a:spAutoFit/>
          </a:bodyPr>
          <a:lstStyle/>
          <a:p>
            <a:pPr marL="285750" indent="-285750">
              <a:buFont typeface="Arial" panose="020B0604020202020204" pitchFamily="34" charset="0"/>
              <a:buChar char="•"/>
            </a:pPr>
            <a:r>
              <a:rPr lang="en-US" dirty="0"/>
              <a:t>Write down the number of items you were able to accurately remember…</a:t>
            </a:r>
          </a:p>
          <a:p>
            <a:pPr marL="285750" indent="-285750">
              <a:buFont typeface="Arial" panose="020B0604020202020204" pitchFamily="34" charset="0"/>
              <a:buChar char="•"/>
            </a:pPr>
            <a:r>
              <a:rPr lang="en-US" dirty="0"/>
              <a:t>Divide that number by 15 and multiply by 100</a:t>
            </a:r>
          </a:p>
          <a:p>
            <a:pPr marL="285750" indent="-285750">
              <a:buFont typeface="Arial" panose="020B0604020202020204" pitchFamily="34" charset="0"/>
              <a:buChar char="•"/>
            </a:pPr>
            <a:r>
              <a:rPr lang="en-US" dirty="0"/>
              <a:t>How did you do this time.</a:t>
            </a:r>
          </a:p>
        </p:txBody>
      </p:sp>
    </p:spTree>
    <p:extLst>
      <p:ext uri="{BB962C8B-B14F-4D97-AF65-F5344CB8AC3E}">
        <p14:creationId xmlns:p14="http://schemas.microsoft.com/office/powerpoint/2010/main" val="1566145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B41F184-F0CB-EA26-2740-69E6096A1B4B}"/>
              </a:ext>
            </a:extLst>
          </p:cNvPr>
          <p:cNvSpPr>
            <a:spLocks noGrp="1"/>
          </p:cNvSpPr>
          <p:nvPr>
            <p:ph idx="1"/>
          </p:nvPr>
        </p:nvSpPr>
        <p:spPr>
          <a:xfrm>
            <a:off x="1097280" y="2007910"/>
            <a:ext cx="9912096" cy="3384222"/>
          </a:xfrm>
        </p:spPr>
        <p:txBody>
          <a:bodyPr/>
          <a:lstStyle/>
          <a:p>
            <a:pPr>
              <a:buClr>
                <a:srgbClr val="191919"/>
              </a:buClr>
              <a:buFont typeface="Arial" panose="020B0604020202020204" pitchFamily="34" charset="0"/>
              <a:buChar char="•"/>
            </a:pPr>
            <a:r>
              <a:rPr lang="en-US" dirty="0"/>
              <a:t>How did you improve so quickly?</a:t>
            </a:r>
          </a:p>
          <a:p>
            <a:pPr>
              <a:buClr>
                <a:srgbClr val="191919"/>
              </a:buClr>
              <a:buFont typeface="Arial" panose="020B0604020202020204" pitchFamily="34" charset="0"/>
              <a:buChar char="•"/>
            </a:pPr>
            <a:r>
              <a:rPr lang="en-US" dirty="0"/>
              <a:t>Two things made a difference</a:t>
            </a:r>
          </a:p>
          <a:p>
            <a:pPr lvl="1">
              <a:buClr>
                <a:srgbClr val="191919"/>
              </a:buClr>
              <a:buFont typeface="Arial" panose="020B0604020202020204" pitchFamily="34" charset="0"/>
              <a:buChar char="•"/>
            </a:pPr>
            <a:r>
              <a:rPr lang="en-US" dirty="0"/>
              <a:t>Awareness of goal – memorize the list, instead of count the vowels.</a:t>
            </a:r>
          </a:p>
          <a:p>
            <a:pPr lvl="1">
              <a:buClr>
                <a:srgbClr val="191919"/>
              </a:buClr>
              <a:buFont typeface="Arial" panose="020B0604020202020204" pitchFamily="34" charset="0"/>
              <a:buChar char="•"/>
            </a:pPr>
            <a:r>
              <a:rPr lang="en-US" dirty="0"/>
              <a:t>We had a plan to learn the information – a way to organize the information because we related it to something very familiar to us.</a:t>
            </a:r>
          </a:p>
          <a:p>
            <a:pPr>
              <a:buClr>
                <a:srgbClr val="191919"/>
              </a:buClr>
              <a:buFont typeface="Arial" panose="020B0604020202020204" pitchFamily="34" charset="0"/>
              <a:buChar char="•"/>
            </a:pPr>
            <a:r>
              <a:rPr lang="en-US" dirty="0"/>
              <a:t>Familiarity breeds active learning.</a:t>
            </a:r>
          </a:p>
        </p:txBody>
      </p:sp>
      <p:sp>
        <p:nvSpPr>
          <p:cNvPr id="4" name="Title 3">
            <a:extLst>
              <a:ext uri="{FF2B5EF4-FFF2-40B4-BE49-F238E27FC236}">
                <a16:creationId xmlns:a16="http://schemas.microsoft.com/office/drawing/2014/main" id="{A3882F43-CB7E-8074-CE39-E91E2A232ED4}"/>
              </a:ext>
            </a:extLst>
          </p:cNvPr>
          <p:cNvSpPr>
            <a:spLocks noGrp="1"/>
          </p:cNvSpPr>
          <p:nvPr>
            <p:ph type="title"/>
          </p:nvPr>
        </p:nvSpPr>
        <p:spPr/>
        <p:txBody>
          <a:bodyPr/>
          <a:lstStyle/>
          <a:p>
            <a:r>
              <a:rPr lang="en-US" dirty="0"/>
              <a:t>Debrief</a:t>
            </a:r>
          </a:p>
        </p:txBody>
      </p:sp>
    </p:spTree>
    <p:extLst>
      <p:ext uri="{BB962C8B-B14F-4D97-AF65-F5344CB8AC3E}">
        <p14:creationId xmlns:p14="http://schemas.microsoft.com/office/powerpoint/2010/main" val="3785848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1C8F233F-C3FE-6F20-4DB9-D0F9352EC4D9}"/>
              </a:ext>
            </a:extLst>
          </p:cNvPr>
          <p:cNvSpPr>
            <a:spLocks noGrp="1"/>
          </p:cNvSpPr>
          <p:nvPr>
            <p:ph type="title"/>
          </p:nvPr>
        </p:nvSpPr>
        <p:spPr>
          <a:xfrm>
            <a:off x="635000" y="3135207"/>
            <a:ext cx="4886854" cy="587584"/>
          </a:xfrm>
        </p:spPr>
        <p:txBody>
          <a:bodyPr/>
          <a:lstStyle/>
          <a:p>
            <a:r>
              <a:rPr lang="en-US" dirty="0"/>
              <a:t>Take 10 minutes</a:t>
            </a:r>
          </a:p>
        </p:txBody>
      </p:sp>
      <p:pic>
        <p:nvPicPr>
          <p:cNvPr id="5" name="Content Placeholder 4" descr="A green frog doll sitting on a brick surface with a mug and a sign&#10;&#10;Description automatically generated">
            <a:extLst>
              <a:ext uri="{FF2B5EF4-FFF2-40B4-BE49-F238E27FC236}">
                <a16:creationId xmlns:a16="http://schemas.microsoft.com/office/drawing/2014/main" id="{84BB78FB-D1E9-9034-0C5C-B090801E2D22}"/>
              </a:ext>
            </a:extLst>
          </p:cNvPr>
          <p:cNvPicPr>
            <a:picLocks noGrp="1" noChangeAspect="1"/>
          </p:cNvPicPr>
          <p:nvPr>
            <p:ph sz="half" idx="2"/>
          </p:nvPr>
        </p:nvPicPr>
        <p:blipFill rotWithShape="1">
          <a:blip r:embed="rId3">
            <a:extLst>
              <a:ext uri="{837473B0-CC2E-450A-ABE3-18F120FF3D39}">
                <a1611:picAttrSrcUrl xmlns:a1611="http://schemas.microsoft.com/office/drawing/2016/11/main" r:id="rId4"/>
              </a:ext>
            </a:extLst>
          </a:blip>
          <a:srcRect r="7452" b="1"/>
          <a:stretch/>
        </p:blipFill>
        <p:spPr>
          <a:xfrm>
            <a:off x="5575829" y="633875"/>
            <a:ext cx="5981171" cy="5590250"/>
          </a:xfrm>
          <a:noFill/>
        </p:spPr>
      </p:pic>
    </p:spTree>
    <p:extLst>
      <p:ext uri="{BB962C8B-B14F-4D97-AF65-F5344CB8AC3E}">
        <p14:creationId xmlns:p14="http://schemas.microsoft.com/office/powerpoint/2010/main" val="2577672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91F52C-47D7-432A-87D0-D88597D07D07}"/>
              </a:ext>
            </a:extLst>
          </p:cNvPr>
          <p:cNvSpPr>
            <a:spLocks noGrp="1"/>
          </p:cNvSpPr>
          <p:nvPr>
            <p:ph type="title"/>
          </p:nvPr>
        </p:nvSpPr>
        <p:spPr>
          <a:xfrm>
            <a:off x="1097280" y="942871"/>
            <a:ext cx="10058400" cy="1289304"/>
          </a:xfrm>
        </p:spPr>
        <p:txBody>
          <a:bodyPr/>
          <a:lstStyle/>
          <a:p>
            <a:r>
              <a:rPr lang="en-US" dirty="0"/>
              <a:t>Welcome</a:t>
            </a:r>
          </a:p>
        </p:txBody>
      </p:sp>
      <p:sp>
        <p:nvSpPr>
          <p:cNvPr id="2" name="Content Placeholder 1">
            <a:extLst>
              <a:ext uri="{FF2B5EF4-FFF2-40B4-BE49-F238E27FC236}">
                <a16:creationId xmlns:a16="http://schemas.microsoft.com/office/drawing/2014/main" id="{1517D772-EB16-4FBD-9504-365672A1530A}"/>
              </a:ext>
            </a:extLst>
          </p:cNvPr>
          <p:cNvSpPr>
            <a:spLocks noGrp="1"/>
          </p:cNvSpPr>
          <p:nvPr>
            <p:ph idx="1"/>
          </p:nvPr>
        </p:nvSpPr>
        <p:spPr>
          <a:xfrm>
            <a:off x="1097280" y="2012958"/>
            <a:ext cx="10058400" cy="3760891"/>
          </a:xfrm>
        </p:spPr>
        <p:txBody>
          <a:bodyPr>
            <a:normAutofit/>
          </a:bodyPr>
          <a:lstStyle/>
          <a:p>
            <a:r>
              <a:rPr lang="en-US" dirty="0"/>
              <a:t>This is our last institute!</a:t>
            </a:r>
          </a:p>
          <a:p>
            <a:r>
              <a:rPr lang="en-US" dirty="0"/>
              <a:t>Are there any new participants? If so, introduce yourself to everyone.</a:t>
            </a:r>
          </a:p>
          <a:p>
            <a:endParaRPr lang="en-US" dirty="0"/>
          </a:p>
          <a:p>
            <a:pPr>
              <a:buClr>
                <a:schemeClr val="tx1"/>
              </a:buClr>
              <a:buFont typeface="Arial" panose="020B0604020202020204" pitchFamily="34" charset="0"/>
              <a:buChar char="•"/>
            </a:pPr>
            <a:endParaRPr lang="en-US" dirty="0"/>
          </a:p>
        </p:txBody>
      </p:sp>
    </p:spTree>
    <p:extLst>
      <p:ext uri="{BB962C8B-B14F-4D97-AF65-F5344CB8AC3E}">
        <p14:creationId xmlns:p14="http://schemas.microsoft.com/office/powerpoint/2010/main" val="23237820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D2470C1-8BA9-8D82-48B5-146F8DBDD93A}"/>
              </a:ext>
            </a:extLst>
          </p:cNvPr>
          <p:cNvSpPr>
            <a:spLocks noGrp="1"/>
          </p:cNvSpPr>
          <p:nvPr>
            <p:ph idx="1"/>
          </p:nvPr>
        </p:nvSpPr>
        <p:spPr/>
        <p:txBody>
          <a:bodyPr/>
          <a:lstStyle/>
          <a:p>
            <a:pPr>
              <a:buClr>
                <a:srgbClr val="191919"/>
              </a:buClr>
              <a:buFont typeface="Arial" panose="020B0604020202020204" pitchFamily="34" charset="0"/>
              <a:buChar char="•"/>
            </a:pPr>
            <a:r>
              <a:rPr lang="en-US" dirty="0"/>
              <a:t>Difference between the first and second attempt – we had a metacognitive learning strategy the 2</a:t>
            </a:r>
            <a:r>
              <a:rPr lang="en-US" baseline="30000" dirty="0"/>
              <a:t>nd</a:t>
            </a:r>
            <a:r>
              <a:rPr lang="en-US" dirty="0"/>
              <a:t> time.</a:t>
            </a:r>
          </a:p>
          <a:p>
            <a:pPr>
              <a:buClr>
                <a:srgbClr val="191919"/>
              </a:buClr>
              <a:buFont typeface="Arial" panose="020B0604020202020204" pitchFamily="34" charset="0"/>
              <a:buChar char="•"/>
            </a:pPr>
            <a:r>
              <a:rPr lang="en-US" dirty="0"/>
              <a:t>I did mislead you and then revealed the true task</a:t>
            </a:r>
          </a:p>
          <a:p>
            <a:pPr>
              <a:buClr>
                <a:srgbClr val="191919"/>
              </a:buClr>
              <a:buFont typeface="Arial" panose="020B0604020202020204" pitchFamily="34" charset="0"/>
              <a:buChar char="•"/>
            </a:pPr>
            <a:r>
              <a:rPr lang="en-US" dirty="0"/>
              <a:t>Our learners can use metacognition to reveal to </a:t>
            </a:r>
            <a:r>
              <a:rPr lang="en-US" i="1" dirty="0"/>
              <a:t>themselves</a:t>
            </a:r>
            <a:r>
              <a:rPr lang="en-US" dirty="0"/>
              <a:t> the true purpose of learning.</a:t>
            </a:r>
          </a:p>
          <a:p>
            <a:pPr>
              <a:buClr>
                <a:srgbClr val="191919"/>
              </a:buClr>
              <a:buFont typeface="Arial" panose="020B0604020202020204" pitchFamily="34" charset="0"/>
              <a:buChar char="•"/>
            </a:pPr>
            <a:r>
              <a:rPr lang="en-US" dirty="0"/>
              <a:t>Identifying ways to organize new information by relating new information to old ideas is a learning strategy.</a:t>
            </a:r>
          </a:p>
        </p:txBody>
      </p:sp>
      <p:sp>
        <p:nvSpPr>
          <p:cNvPr id="4" name="Title 3">
            <a:extLst>
              <a:ext uri="{FF2B5EF4-FFF2-40B4-BE49-F238E27FC236}">
                <a16:creationId xmlns:a16="http://schemas.microsoft.com/office/drawing/2014/main" id="{EBEF9940-8B83-43DF-4EDD-C2D7A1921319}"/>
              </a:ext>
            </a:extLst>
          </p:cNvPr>
          <p:cNvSpPr>
            <a:spLocks noGrp="1"/>
          </p:cNvSpPr>
          <p:nvPr>
            <p:ph type="title"/>
          </p:nvPr>
        </p:nvSpPr>
        <p:spPr/>
        <p:txBody>
          <a:bodyPr/>
          <a:lstStyle/>
          <a:p>
            <a:r>
              <a:rPr lang="en-US" dirty="0"/>
              <a:t>Final thought about Counting Vowels	</a:t>
            </a:r>
          </a:p>
        </p:txBody>
      </p:sp>
    </p:spTree>
    <p:extLst>
      <p:ext uri="{BB962C8B-B14F-4D97-AF65-F5344CB8AC3E}">
        <p14:creationId xmlns:p14="http://schemas.microsoft.com/office/powerpoint/2010/main" val="460164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A diagram of a pyramid&#10;&#10;Description automatically generated">
            <a:extLst>
              <a:ext uri="{FF2B5EF4-FFF2-40B4-BE49-F238E27FC236}">
                <a16:creationId xmlns:a16="http://schemas.microsoft.com/office/drawing/2014/main" id="{FCE4218A-2F28-1B80-E666-6FEC9F0FCF6D}"/>
              </a:ext>
            </a:extLst>
          </p:cNvPr>
          <p:cNvPicPr>
            <a:picLocks noGrp="1" noChangeAspect="1"/>
          </p:cNvPicPr>
          <p:nvPr>
            <p:ph type="pic" sz="quarter" idx="13"/>
          </p:nvPr>
        </p:nvPicPr>
        <p:blipFill>
          <a:blip r:embed="rId3">
            <a:extLst>
              <a:ext uri="{837473B0-CC2E-450A-ABE3-18F120FF3D39}">
                <a1611:picAttrSrcUrl xmlns:a1611="http://schemas.microsoft.com/office/drawing/2016/11/main" r:id="rId4"/>
              </a:ext>
            </a:extLst>
          </a:blip>
          <a:stretch/>
        </p:blipFill>
        <p:spPr>
          <a:xfrm>
            <a:off x="5924550" y="1345455"/>
            <a:ext cx="5632450" cy="4168015"/>
          </a:xfrm>
          <a:noFill/>
        </p:spPr>
      </p:pic>
      <p:sp>
        <p:nvSpPr>
          <p:cNvPr id="2" name="Title 1">
            <a:extLst>
              <a:ext uri="{FF2B5EF4-FFF2-40B4-BE49-F238E27FC236}">
                <a16:creationId xmlns:a16="http://schemas.microsoft.com/office/drawing/2014/main" id="{C6D2C8D1-AB76-47F6-D799-58C5A4D82801}"/>
              </a:ext>
            </a:extLst>
          </p:cNvPr>
          <p:cNvSpPr>
            <a:spLocks noGrp="1"/>
          </p:cNvSpPr>
          <p:nvPr>
            <p:ph type="title"/>
          </p:nvPr>
        </p:nvSpPr>
        <p:spPr>
          <a:xfrm>
            <a:off x="1097280" y="942870"/>
            <a:ext cx="4157296" cy="1292750"/>
          </a:xfrm>
        </p:spPr>
        <p:txBody>
          <a:bodyPr anchor="ctr">
            <a:normAutofit/>
          </a:bodyPr>
          <a:lstStyle/>
          <a:p>
            <a:r>
              <a:rPr lang="en-US" dirty="0"/>
              <a:t>Promoting Learning</a:t>
            </a:r>
          </a:p>
        </p:txBody>
      </p:sp>
      <p:sp>
        <p:nvSpPr>
          <p:cNvPr id="9" name="Content Placeholder 8">
            <a:extLst>
              <a:ext uri="{FF2B5EF4-FFF2-40B4-BE49-F238E27FC236}">
                <a16:creationId xmlns:a16="http://schemas.microsoft.com/office/drawing/2014/main" id="{9708748C-57B0-449A-736C-E0ED2C42F177}"/>
              </a:ext>
            </a:extLst>
          </p:cNvPr>
          <p:cNvSpPr>
            <a:spLocks noGrp="1"/>
          </p:cNvSpPr>
          <p:nvPr>
            <p:ph sz="half" idx="2"/>
          </p:nvPr>
        </p:nvSpPr>
        <p:spPr>
          <a:xfrm>
            <a:off x="820132" y="1904215"/>
            <a:ext cx="5104418" cy="4010914"/>
          </a:xfrm>
        </p:spPr>
        <p:txBody>
          <a:bodyPr>
            <a:normAutofit/>
          </a:bodyPr>
          <a:lstStyle/>
          <a:p>
            <a:pPr>
              <a:lnSpc>
                <a:spcPct val="90000"/>
              </a:lnSpc>
              <a:buFont typeface="Arial" panose="020B0604020202020204" pitchFamily="34" charset="0"/>
              <a:buChar char="•"/>
            </a:pPr>
            <a:r>
              <a:rPr lang="en-US" dirty="0"/>
              <a:t>Learning Math is more than mimicking a process or procedure</a:t>
            </a:r>
          </a:p>
          <a:p>
            <a:pPr>
              <a:lnSpc>
                <a:spcPct val="90000"/>
              </a:lnSpc>
              <a:buFont typeface="Arial" panose="020B0604020202020204" pitchFamily="34" charset="0"/>
              <a:buChar char="•"/>
            </a:pPr>
            <a:r>
              <a:rPr lang="en-US" dirty="0"/>
              <a:t>Promote Learning in your class</a:t>
            </a:r>
          </a:p>
          <a:p>
            <a:pPr lvl="1">
              <a:lnSpc>
                <a:spcPct val="90000"/>
              </a:lnSpc>
            </a:pPr>
            <a:r>
              <a:rPr lang="en-US" sz="1600" dirty="0"/>
              <a:t>What is the difference between studying and learning?</a:t>
            </a:r>
          </a:p>
          <a:p>
            <a:pPr lvl="1">
              <a:lnSpc>
                <a:spcPct val="90000"/>
              </a:lnSpc>
            </a:pPr>
            <a:r>
              <a:rPr lang="en-US" sz="1600" dirty="0"/>
              <a:t>Would you study harder to achieve an educational gain on your next test or if I asked you to teach the next math lesson?</a:t>
            </a:r>
          </a:p>
          <a:p>
            <a:pPr lvl="1">
              <a:lnSpc>
                <a:spcPct val="90000"/>
              </a:lnSpc>
            </a:pPr>
            <a:r>
              <a:rPr lang="en-US" sz="1600" dirty="0"/>
              <a:t>Explain each level of Bloom’s Taxonomy</a:t>
            </a:r>
          </a:p>
          <a:p>
            <a:pPr lvl="1">
              <a:lnSpc>
                <a:spcPct val="90000"/>
              </a:lnSpc>
            </a:pPr>
            <a:r>
              <a:rPr lang="en-US" sz="1600" dirty="0"/>
              <a:t>Ask learners at what level of Bloom’s have you been operating and at what level do you need to be operating at?</a:t>
            </a:r>
          </a:p>
          <a:p>
            <a:pPr lvl="1">
              <a:lnSpc>
                <a:spcPct val="90000"/>
              </a:lnSpc>
            </a:pPr>
            <a:endParaRPr lang="en-US" sz="1600" dirty="0"/>
          </a:p>
        </p:txBody>
      </p:sp>
      <p:sp>
        <p:nvSpPr>
          <p:cNvPr id="12" name="TextBox 11">
            <a:extLst>
              <a:ext uri="{FF2B5EF4-FFF2-40B4-BE49-F238E27FC236}">
                <a16:creationId xmlns:a16="http://schemas.microsoft.com/office/drawing/2014/main" id="{E3BCEC0C-F8D9-A79A-C7AF-37DEE670D9B7}"/>
              </a:ext>
            </a:extLst>
          </p:cNvPr>
          <p:cNvSpPr txBox="1"/>
          <p:nvPr/>
        </p:nvSpPr>
        <p:spPr>
          <a:xfrm>
            <a:off x="8876458" y="5313415"/>
            <a:ext cx="268054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pressbooks.bccampus.ca/studystrategizesucceed/part/main-body/blooms-graphic/">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191854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2C8D1-AB76-47F6-D799-58C5A4D82801}"/>
              </a:ext>
            </a:extLst>
          </p:cNvPr>
          <p:cNvSpPr>
            <a:spLocks noGrp="1"/>
          </p:cNvSpPr>
          <p:nvPr>
            <p:ph type="title"/>
          </p:nvPr>
        </p:nvSpPr>
        <p:spPr>
          <a:xfrm>
            <a:off x="6096000" y="1302686"/>
            <a:ext cx="4656589" cy="587584"/>
          </a:xfrm>
        </p:spPr>
        <p:txBody>
          <a:bodyPr anchor="ctr">
            <a:normAutofit/>
          </a:bodyPr>
          <a:lstStyle/>
          <a:p>
            <a:r>
              <a:rPr lang="en-US" dirty="0"/>
              <a:t>Example of Bloom’s</a:t>
            </a:r>
          </a:p>
        </p:txBody>
      </p:sp>
      <p:pic>
        <p:nvPicPr>
          <p:cNvPr id="11" name="Content Placeholder 10" descr="A diagram of a pyramid&#10;&#10;Description automatically generated">
            <a:extLst>
              <a:ext uri="{FF2B5EF4-FFF2-40B4-BE49-F238E27FC236}">
                <a16:creationId xmlns:a16="http://schemas.microsoft.com/office/drawing/2014/main" id="{FCE4218A-2F28-1B80-E666-6FEC9F0FCF6D}"/>
              </a:ext>
            </a:extLst>
          </p:cNvPr>
          <p:cNvPicPr>
            <a:picLocks noGrp="1" noChangeAspect="1"/>
          </p:cNvPicPr>
          <p:nvPr>
            <p:ph sz="half" idx="2"/>
          </p:nvPr>
        </p:nvPicPr>
        <p:blipFill>
          <a:blip r:embed="rId3">
            <a:extLst>
              <a:ext uri="{837473B0-CC2E-450A-ABE3-18F120FF3D39}">
                <a1611:picAttrSrcUrl xmlns:a1611="http://schemas.microsoft.com/office/drawing/2016/11/main" r:id="rId4"/>
              </a:ext>
            </a:extLst>
          </a:blip>
          <a:stretch/>
        </p:blipFill>
        <p:spPr>
          <a:xfrm>
            <a:off x="5846960" y="2286000"/>
            <a:ext cx="4905629" cy="3630168"/>
          </a:xfrm>
          <a:noFill/>
        </p:spPr>
      </p:pic>
      <p:sp>
        <p:nvSpPr>
          <p:cNvPr id="9" name="Content Placeholder 8">
            <a:extLst>
              <a:ext uri="{FF2B5EF4-FFF2-40B4-BE49-F238E27FC236}">
                <a16:creationId xmlns:a16="http://schemas.microsoft.com/office/drawing/2014/main" id="{9708748C-57B0-449A-736C-E0ED2C42F177}"/>
              </a:ext>
            </a:extLst>
          </p:cNvPr>
          <p:cNvSpPr>
            <a:spLocks noGrp="1"/>
          </p:cNvSpPr>
          <p:nvPr>
            <p:ph sz="half" idx="14"/>
          </p:nvPr>
        </p:nvSpPr>
        <p:spPr>
          <a:xfrm>
            <a:off x="605170" y="630936"/>
            <a:ext cx="5041486" cy="5586984"/>
          </a:xfrm>
        </p:spPr>
        <p:txBody>
          <a:bodyPr>
            <a:normAutofit/>
          </a:bodyPr>
          <a:lstStyle/>
          <a:p>
            <a:pPr marL="486918" lvl="1" indent="-285750">
              <a:lnSpc>
                <a:spcPct val="90000"/>
              </a:lnSpc>
              <a:buFont typeface="Arial" panose="020B0604020202020204" pitchFamily="34" charset="0"/>
              <a:buChar char="•"/>
            </a:pPr>
            <a:r>
              <a:rPr lang="en-US" sz="1600" b="1" dirty="0"/>
              <a:t>Use the childhood story of Goldilocks</a:t>
            </a:r>
          </a:p>
          <a:p>
            <a:pPr marL="486918" lvl="1" indent="-285750">
              <a:lnSpc>
                <a:spcPct val="90000"/>
              </a:lnSpc>
              <a:buFont typeface="Arial" panose="020B0604020202020204" pitchFamily="34" charset="0"/>
              <a:buChar char="•"/>
            </a:pPr>
            <a:r>
              <a:rPr lang="en-US" sz="1600" b="1" dirty="0"/>
              <a:t>Remembering: </a:t>
            </a:r>
            <a:r>
              <a:rPr lang="en-US" sz="1600" dirty="0"/>
              <a:t>Students have mastered remembering when they can recall all the things that Goldilocks used at the bears’ home.</a:t>
            </a:r>
            <a:endParaRPr lang="en-US" sz="1600" b="1" dirty="0"/>
          </a:p>
          <a:p>
            <a:pPr marL="486918" lvl="1" indent="-285750">
              <a:lnSpc>
                <a:spcPct val="90000"/>
              </a:lnSpc>
              <a:buFont typeface="Arial" panose="020B0604020202020204" pitchFamily="34" charset="0"/>
              <a:buChar char="•"/>
            </a:pPr>
            <a:r>
              <a:rPr lang="en-US" sz="1600" b="1" dirty="0"/>
              <a:t>Understanding: </a:t>
            </a:r>
            <a:r>
              <a:rPr lang="en-US" sz="1600" dirty="0"/>
              <a:t>If they can give you a reason why Goldilocks preferred Baby Bear’s chair, bed, or porridge, then they have mastered understanding</a:t>
            </a:r>
            <a:endParaRPr lang="en-US" sz="1600" b="1" dirty="0"/>
          </a:p>
          <a:p>
            <a:pPr marL="486918" lvl="1" indent="-285750">
              <a:lnSpc>
                <a:spcPct val="90000"/>
              </a:lnSpc>
              <a:buFont typeface="Arial" panose="020B0604020202020204" pitchFamily="34" charset="0"/>
              <a:buChar char="•"/>
            </a:pPr>
            <a:r>
              <a:rPr lang="en-US" sz="1600" b="1" dirty="0"/>
              <a:t>Applying: </a:t>
            </a:r>
            <a:r>
              <a:rPr lang="en-US" sz="1600" dirty="0"/>
              <a:t>If they can predict what items she would have used when visiting another home they have reached applying.</a:t>
            </a:r>
            <a:endParaRPr lang="en-US" sz="1600" b="1" dirty="0"/>
          </a:p>
          <a:p>
            <a:pPr marL="486918" lvl="1" indent="-285750">
              <a:lnSpc>
                <a:spcPct val="90000"/>
              </a:lnSpc>
              <a:buFont typeface="Arial" panose="020B0604020202020204" pitchFamily="34" charset="0"/>
              <a:buChar char="•"/>
            </a:pPr>
            <a:r>
              <a:rPr lang="en-US" sz="1600" b="1" dirty="0"/>
              <a:t>Analyzing: </a:t>
            </a:r>
            <a:r>
              <a:rPr lang="en-US" sz="1600" dirty="0"/>
              <a:t>They have achieved this level if they can generate reasons that Goldilocks’ behavior might be considered justifiable by some and unconscionable by others.</a:t>
            </a:r>
          </a:p>
          <a:p>
            <a:pPr marL="486918" lvl="1" indent="-285750">
              <a:lnSpc>
                <a:spcPct val="90000"/>
              </a:lnSpc>
              <a:buFont typeface="Arial" panose="020B0604020202020204" pitchFamily="34" charset="0"/>
              <a:buChar char="•"/>
            </a:pPr>
            <a:r>
              <a:rPr lang="en-US" sz="1600" b="1" dirty="0"/>
              <a:t>Creating: </a:t>
            </a:r>
            <a:r>
              <a:rPr lang="en-US" sz="1600" dirty="0"/>
              <a:t>If a student can write their own story starring a character named Goldilocks but featuring a different them and values – they may have reached this level</a:t>
            </a:r>
            <a:endParaRPr lang="en-US" sz="1600" b="1" dirty="0"/>
          </a:p>
          <a:p>
            <a:pPr marL="486918" lvl="1" indent="-285750">
              <a:lnSpc>
                <a:spcPct val="90000"/>
              </a:lnSpc>
              <a:buFont typeface="Arial" panose="020B0604020202020204" pitchFamily="34" charset="0"/>
              <a:buChar char="•"/>
            </a:pPr>
            <a:endParaRPr lang="en-US" sz="1600" dirty="0"/>
          </a:p>
        </p:txBody>
      </p:sp>
      <p:sp>
        <p:nvSpPr>
          <p:cNvPr id="12" name="TextBox 11">
            <a:extLst>
              <a:ext uri="{FF2B5EF4-FFF2-40B4-BE49-F238E27FC236}">
                <a16:creationId xmlns:a16="http://schemas.microsoft.com/office/drawing/2014/main" id="{E3BCEC0C-F8D9-A79A-C7AF-37DEE670D9B7}"/>
              </a:ext>
            </a:extLst>
          </p:cNvPr>
          <p:cNvSpPr txBox="1"/>
          <p:nvPr/>
        </p:nvSpPr>
        <p:spPr>
          <a:xfrm>
            <a:off x="8072047" y="5716113"/>
            <a:ext cx="268054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pressbooks.bccampus.ca/studystrategizesucceed/part/main-body/blooms-graphic/">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1586739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1">
            <a:extLst>
              <a:ext uri="{FF2B5EF4-FFF2-40B4-BE49-F238E27FC236}">
                <a16:creationId xmlns:a16="http://schemas.microsoft.com/office/drawing/2014/main" id="{617F0D0B-8B8C-4B12-9F77-0299CAC09DA0}"/>
              </a:ext>
            </a:extLst>
          </p:cNvPr>
          <p:cNvSpPr>
            <a:spLocks noGrp="1"/>
          </p:cNvSpPr>
          <p:nvPr>
            <p:ph idx="1"/>
          </p:nvPr>
        </p:nvSpPr>
        <p:spPr>
          <a:xfrm>
            <a:off x="1170432" y="2154238"/>
            <a:ext cx="9912096" cy="3760891"/>
          </a:xfrm>
        </p:spPr>
        <p:txBody>
          <a:bodyPr/>
          <a:lstStyle/>
          <a:p>
            <a:pPr>
              <a:buClr>
                <a:srgbClr val="191919"/>
              </a:buClr>
              <a:buFont typeface="Arial" panose="020B0604020202020204" pitchFamily="34" charset="0"/>
              <a:buChar char="•"/>
            </a:pPr>
            <a:r>
              <a:rPr lang="en-US" dirty="0"/>
              <a:t>In groups, go to worksheet</a:t>
            </a:r>
          </a:p>
          <a:p>
            <a:pPr>
              <a:buClr>
                <a:srgbClr val="191919"/>
              </a:buClr>
              <a:buFont typeface="Arial" panose="020B0604020202020204" pitchFamily="34" charset="0"/>
              <a:buChar char="•"/>
            </a:pPr>
            <a:r>
              <a:rPr lang="en-US" dirty="0"/>
              <a:t>Discuss with each other the processes you would use to solve each section.</a:t>
            </a:r>
          </a:p>
          <a:p>
            <a:pPr>
              <a:buClr>
                <a:srgbClr val="191919"/>
              </a:buClr>
              <a:buFont typeface="Arial" panose="020B0604020202020204" pitchFamily="34" charset="0"/>
              <a:buChar char="•"/>
            </a:pPr>
            <a:r>
              <a:rPr lang="en-US" dirty="0"/>
              <a:t>I will give you 20 minutes to complete all pieces</a:t>
            </a:r>
          </a:p>
        </p:txBody>
      </p:sp>
      <p:sp>
        <p:nvSpPr>
          <p:cNvPr id="11" name="Title 2">
            <a:extLst>
              <a:ext uri="{FF2B5EF4-FFF2-40B4-BE49-F238E27FC236}">
                <a16:creationId xmlns:a16="http://schemas.microsoft.com/office/drawing/2014/main" id="{D83D527F-2BC6-0742-EBE2-AA6F3E897A8E}"/>
              </a:ext>
            </a:extLst>
          </p:cNvPr>
          <p:cNvSpPr>
            <a:spLocks noGrp="1"/>
          </p:cNvSpPr>
          <p:nvPr>
            <p:ph type="title"/>
          </p:nvPr>
        </p:nvSpPr>
        <p:spPr>
          <a:xfrm>
            <a:off x="1097280" y="942871"/>
            <a:ext cx="10058400" cy="1289304"/>
          </a:xfrm>
        </p:spPr>
        <p:txBody>
          <a:bodyPr/>
          <a:lstStyle/>
          <a:p>
            <a:r>
              <a:rPr lang="en-US" dirty="0"/>
              <a:t>Activity 3	</a:t>
            </a:r>
          </a:p>
        </p:txBody>
      </p:sp>
    </p:spTree>
    <p:extLst>
      <p:ext uri="{BB962C8B-B14F-4D97-AF65-F5344CB8AC3E}">
        <p14:creationId xmlns:p14="http://schemas.microsoft.com/office/powerpoint/2010/main" val="41864629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FD50A8B-69DE-1E61-5366-BAFCEBA2FB47}"/>
              </a:ext>
            </a:extLst>
          </p:cNvPr>
          <p:cNvSpPr>
            <a:spLocks noGrp="1"/>
          </p:cNvSpPr>
          <p:nvPr>
            <p:ph idx="1"/>
          </p:nvPr>
        </p:nvSpPr>
        <p:spPr>
          <a:xfrm>
            <a:off x="1097280" y="2016676"/>
            <a:ext cx="9912096" cy="3760891"/>
          </a:xfrm>
        </p:spPr>
        <p:txBody>
          <a:bodyPr/>
          <a:lstStyle/>
          <a:p>
            <a:pPr>
              <a:buClr>
                <a:srgbClr val="191919"/>
              </a:buClr>
              <a:buFont typeface="Arial" panose="020B0604020202020204" pitchFamily="34" charset="0"/>
              <a:buChar char="•"/>
            </a:pPr>
            <a:r>
              <a:rPr lang="en-US" dirty="0"/>
              <a:t>What math did the activity focus on?</a:t>
            </a:r>
          </a:p>
          <a:p>
            <a:pPr>
              <a:buClr>
                <a:srgbClr val="191919"/>
              </a:buClr>
              <a:buFont typeface="Arial" panose="020B0604020202020204" pitchFamily="34" charset="0"/>
              <a:buChar char="•"/>
            </a:pPr>
            <a:r>
              <a:rPr lang="en-US" dirty="0"/>
              <a:t>What were some areas of confusion and how did you work through them?</a:t>
            </a:r>
          </a:p>
          <a:p>
            <a:pPr>
              <a:buClr>
                <a:srgbClr val="191919"/>
              </a:buClr>
              <a:buFont typeface="Arial" panose="020B0604020202020204" pitchFamily="34" charset="0"/>
              <a:buChar char="•"/>
            </a:pPr>
            <a:r>
              <a:rPr lang="en-US" dirty="0"/>
              <a:t>Activity is in the everyday number sense book Lesson number 11</a:t>
            </a:r>
          </a:p>
        </p:txBody>
      </p:sp>
      <p:sp>
        <p:nvSpPr>
          <p:cNvPr id="3" name="Title 2">
            <a:extLst>
              <a:ext uri="{FF2B5EF4-FFF2-40B4-BE49-F238E27FC236}">
                <a16:creationId xmlns:a16="http://schemas.microsoft.com/office/drawing/2014/main" id="{1E158F0D-1B23-AB99-3D2E-E752760F32CB}"/>
              </a:ext>
            </a:extLst>
          </p:cNvPr>
          <p:cNvSpPr>
            <a:spLocks noGrp="1"/>
          </p:cNvSpPr>
          <p:nvPr>
            <p:ph type="title"/>
          </p:nvPr>
        </p:nvSpPr>
        <p:spPr/>
        <p:txBody>
          <a:bodyPr/>
          <a:lstStyle/>
          <a:p>
            <a:r>
              <a:rPr lang="en-US" dirty="0" err="1"/>
              <a:t>DEbrief</a:t>
            </a:r>
            <a:endParaRPr lang="en-US" dirty="0"/>
          </a:p>
        </p:txBody>
      </p:sp>
    </p:spTree>
    <p:extLst>
      <p:ext uri="{BB962C8B-B14F-4D97-AF65-F5344CB8AC3E}">
        <p14:creationId xmlns:p14="http://schemas.microsoft.com/office/powerpoint/2010/main" val="2852575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A6C6B57-006D-5E80-A68A-20E9807A8A24}"/>
              </a:ext>
            </a:extLst>
          </p:cNvPr>
          <p:cNvSpPr>
            <a:spLocks noGrp="1"/>
          </p:cNvSpPr>
          <p:nvPr>
            <p:ph idx="1"/>
          </p:nvPr>
        </p:nvSpPr>
        <p:spPr>
          <a:xfrm>
            <a:off x="1139952" y="1978969"/>
            <a:ext cx="9912096" cy="3760891"/>
          </a:xfrm>
        </p:spPr>
        <p:txBody>
          <a:bodyPr/>
          <a:lstStyle/>
          <a:p>
            <a:pPr>
              <a:buClr>
                <a:srgbClr val="191919"/>
              </a:buClr>
              <a:buFont typeface="Arial" panose="020B0604020202020204" pitchFamily="34" charset="0"/>
              <a:buChar char="•"/>
            </a:pPr>
            <a:r>
              <a:rPr lang="en-US" dirty="0"/>
              <a:t> Cognitive Psychology explains the importance of promoting a growth mindset</a:t>
            </a:r>
          </a:p>
          <a:p>
            <a:pPr>
              <a:buClr>
                <a:srgbClr val="191919"/>
              </a:buClr>
              <a:buFont typeface="Arial" panose="020B0604020202020204" pitchFamily="34" charset="0"/>
              <a:buChar char="•"/>
            </a:pPr>
            <a:r>
              <a:rPr lang="en-US" dirty="0"/>
              <a:t>It is important to have success it isn’t about having a positive attitude</a:t>
            </a:r>
          </a:p>
          <a:p>
            <a:pPr>
              <a:buClr>
                <a:srgbClr val="191919"/>
              </a:buClr>
              <a:buFont typeface="Arial" panose="020B0604020202020204" pitchFamily="34" charset="0"/>
              <a:buChar char="•"/>
            </a:pPr>
            <a:r>
              <a:rPr lang="en-US" dirty="0"/>
              <a:t>Growth Mindset, Grit, Mathematical Mindset, UDL and Metacognition</a:t>
            </a:r>
          </a:p>
          <a:p>
            <a:pPr>
              <a:buClr>
                <a:srgbClr val="191919"/>
              </a:buClr>
              <a:buFont typeface="Arial" panose="020B0604020202020204" pitchFamily="34" charset="0"/>
              <a:buChar char="•"/>
            </a:pPr>
            <a:r>
              <a:rPr lang="en-US" dirty="0"/>
              <a:t>Be clear on expectations</a:t>
            </a:r>
          </a:p>
          <a:p>
            <a:pPr>
              <a:buClr>
                <a:srgbClr val="191919"/>
              </a:buClr>
              <a:buFont typeface="Arial" panose="020B0604020202020204" pitchFamily="34" charset="0"/>
              <a:buChar char="•"/>
            </a:pPr>
            <a:r>
              <a:rPr lang="en-US" dirty="0"/>
              <a:t>Support goal setting and reflect on successes</a:t>
            </a:r>
          </a:p>
          <a:p>
            <a:pPr>
              <a:buClr>
                <a:srgbClr val="191919"/>
              </a:buClr>
              <a:buFont typeface="Arial" panose="020B0604020202020204" pitchFamily="34" charset="0"/>
              <a:buChar char="•"/>
            </a:pPr>
            <a:r>
              <a:rPr lang="en-US" dirty="0"/>
              <a:t>Teaching adults means it is important to have a context for the content.</a:t>
            </a:r>
          </a:p>
        </p:txBody>
      </p:sp>
      <p:sp>
        <p:nvSpPr>
          <p:cNvPr id="3" name="Title 2">
            <a:extLst>
              <a:ext uri="{FF2B5EF4-FFF2-40B4-BE49-F238E27FC236}">
                <a16:creationId xmlns:a16="http://schemas.microsoft.com/office/drawing/2014/main" id="{7E2FE9B6-5133-2F99-B50B-E6CEA3C4BA70}"/>
              </a:ext>
            </a:extLst>
          </p:cNvPr>
          <p:cNvSpPr>
            <a:spLocks noGrp="1"/>
          </p:cNvSpPr>
          <p:nvPr>
            <p:ph type="title"/>
          </p:nvPr>
        </p:nvSpPr>
        <p:spPr/>
        <p:txBody>
          <a:bodyPr/>
          <a:lstStyle/>
          <a:p>
            <a:r>
              <a:rPr lang="en-US" dirty="0"/>
              <a:t>Final Thoughts</a:t>
            </a:r>
          </a:p>
        </p:txBody>
      </p:sp>
    </p:spTree>
    <p:extLst>
      <p:ext uri="{BB962C8B-B14F-4D97-AF65-F5344CB8AC3E}">
        <p14:creationId xmlns:p14="http://schemas.microsoft.com/office/powerpoint/2010/main" val="3336433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53A9B00-24E8-46BB-9D78-06116B02763E}"/>
              </a:ext>
            </a:extLst>
          </p:cNvPr>
          <p:cNvSpPr/>
          <p:nvPr>
            <p:custDataLst>
              <p:tags r:id="rId2"/>
            </p:custDataLst>
          </p:nvPr>
        </p:nvSpPr>
        <p:spPr>
          <a:xfrm>
            <a:off x="6286500" y="396850"/>
            <a:ext cx="5524500" cy="891540"/>
          </a:xfrm>
          <a:prstGeom prst="roundRect">
            <a:avLst/>
          </a:prstGeom>
          <a:solidFill>
            <a:srgbClr val="F4F4F4"/>
          </a:solidFill>
          <a:ln w="15875" cap="flat" cmpd="sng" algn="ctr">
            <a:noFill/>
            <a:prstDash val="solid"/>
          </a:ln>
          <a:effectLst/>
          <a:extLst>
            <a:ext uri="{91240B29-F687-4F45-9708-019B960494DF}">
              <a14:hiddenLine xmlns:a14="http://schemas.microsoft.com/office/drawing/2010/main" w="15875"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317500" rIns="1143000" rtlCol="0" anchor="ctr">
            <a:normAutofit fontScale="92500" lnSpcReduction="20000"/>
          </a:bodyPr>
          <a:lstStyle/>
          <a:p>
            <a:r>
              <a:rPr lang="en-US" sz="2000">
                <a:solidFill>
                  <a:srgbClr val="5B5B5B"/>
                </a:solidFill>
              </a:rPr>
              <a:t>Please download and install the Slido app on all computers you use</a:t>
            </a:r>
          </a:p>
        </p:txBody>
      </p:sp>
      <p:pic>
        <p:nvPicPr>
          <p:cNvPr id="4" name="Picture 3">
            <a:extLst>
              <a:ext uri="{FF2B5EF4-FFF2-40B4-BE49-F238E27FC236}">
                <a16:creationId xmlns:a16="http://schemas.microsoft.com/office/drawing/2014/main" id="{454C07EB-093F-4BCB-9255-4012FFC80908}"/>
              </a:ext>
            </a:extLst>
          </p:cNvPr>
          <p:cNvPicPr>
            <a:picLocks/>
          </p:cNvPicPr>
          <p:nvPr>
            <p:custDataLst>
              <p:tags r:id="rId3"/>
            </p:custDataLst>
          </p:nvPr>
        </p:nvPicPr>
        <p:blipFill>
          <a:blip r:embed="rId10"/>
          <a:stretch>
            <a:fillRect/>
          </a:stretch>
        </p:blipFill>
        <p:spPr>
          <a:xfrm>
            <a:off x="10826048" y="543954"/>
            <a:ext cx="597332" cy="597332"/>
          </a:xfrm>
          <a:prstGeom prst="rect">
            <a:avLst/>
          </a:prstGeom>
        </p:spPr>
      </p:pic>
      <p:pic>
        <p:nvPicPr>
          <p:cNvPr id="6" name="Picture 5">
            <a:extLst>
              <a:ext uri="{FF2B5EF4-FFF2-40B4-BE49-F238E27FC236}">
                <a16:creationId xmlns:a16="http://schemas.microsoft.com/office/drawing/2014/main" id="{02049CAD-6E29-45B0-938F-0F6E9DD79733}"/>
              </a:ext>
            </a:extLst>
          </p:cNvPr>
          <p:cNvPicPr>
            <a:picLocks/>
          </p:cNvPicPr>
          <p:nvPr>
            <p:custDataLst>
              <p:tags r:id="rId4"/>
            </p:custDataLst>
          </p:nvPr>
        </p:nvPicPr>
        <p:blipFill>
          <a:blip r:embed="rId11"/>
          <a:stretch>
            <a:fillRect/>
          </a:stretch>
        </p:blipFill>
        <p:spPr>
          <a:xfrm>
            <a:off x="3901440" y="617220"/>
            <a:ext cx="1036320" cy="450799"/>
          </a:xfrm>
          <a:prstGeom prst="rect">
            <a:avLst/>
          </a:prstGeom>
        </p:spPr>
      </p:pic>
      <p:pic>
        <p:nvPicPr>
          <p:cNvPr id="8" name="Picture 7">
            <a:extLst>
              <a:ext uri="{FF2B5EF4-FFF2-40B4-BE49-F238E27FC236}">
                <a16:creationId xmlns:a16="http://schemas.microsoft.com/office/drawing/2014/main" id="{E144A3CA-0235-4F2F-B217-C4E58D249283}"/>
              </a:ext>
            </a:extLst>
          </p:cNvPr>
          <p:cNvPicPr>
            <a:picLocks/>
          </p:cNvPicPr>
          <p:nvPr>
            <p:custDataLst>
              <p:tags r:id="rId5"/>
            </p:custDataLst>
          </p:nvPr>
        </p:nvPicPr>
        <p:blipFill>
          <a:blip r:embed="rId12"/>
          <a:stretch>
            <a:fillRect/>
          </a:stretch>
        </p:blipFill>
        <p:spPr>
          <a:xfrm>
            <a:off x="1158240" y="2270760"/>
            <a:ext cx="2316480" cy="2316480"/>
          </a:xfrm>
          <a:prstGeom prst="rect">
            <a:avLst/>
          </a:prstGeom>
        </p:spPr>
      </p:pic>
      <p:sp>
        <p:nvSpPr>
          <p:cNvPr id="9" name="Rectangle 8">
            <a:extLst>
              <a:ext uri="{FF2B5EF4-FFF2-40B4-BE49-F238E27FC236}">
                <a16:creationId xmlns:a16="http://schemas.microsoft.com/office/drawing/2014/main" id="{0740AEE0-A496-48F8-8A82-03C0EFD4BD62}"/>
              </a:ext>
            </a:extLst>
          </p:cNvPr>
          <p:cNvSpPr/>
          <p:nvPr>
            <p:custDataLst>
              <p:tags r:id="rId6"/>
            </p:custDataLst>
          </p:nvPr>
        </p:nvSpPr>
        <p:spPr>
          <a:xfrm>
            <a:off x="3901440" y="2571750"/>
            <a:ext cx="7315199" cy="1714500"/>
          </a:xfrm>
          <a:prstGeom prst="rect">
            <a:avLst/>
          </a:prstGeom>
          <a:noFill/>
          <a:ln w="15875" cap="flat" cmpd="sng" algn="ctr">
            <a:solidFill>
              <a:srgbClr val="FFFFFF"/>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a:solidFill>
                  <a:srgbClr val="5B5B5B"/>
                </a:solidFill>
              </a:rPr>
              <a:t>What is one thing you remember about today?</a:t>
            </a:r>
          </a:p>
        </p:txBody>
      </p:sp>
      <p:sp>
        <p:nvSpPr>
          <p:cNvPr id="10" name="Rectangle 9">
            <a:extLst>
              <a:ext uri="{FF2B5EF4-FFF2-40B4-BE49-F238E27FC236}">
                <a16:creationId xmlns:a16="http://schemas.microsoft.com/office/drawing/2014/main" id="{5EAAD2D9-68EB-4723-8744-E25EADB986BD}"/>
              </a:ext>
            </a:extLst>
          </p:cNvPr>
          <p:cNvSpPr/>
          <p:nvPr>
            <p:custDataLst>
              <p:tags r:id="rId7"/>
            </p:custDataLst>
          </p:nvPr>
        </p:nvSpPr>
        <p:spPr>
          <a:xfrm>
            <a:off x="3901440" y="6032500"/>
            <a:ext cx="7315199" cy="450799"/>
          </a:xfrm>
          <a:prstGeom prst="rect">
            <a:avLst/>
          </a:prstGeom>
          <a:noFill/>
          <a:ln w="1587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r>
              <a:rPr lang="en-US" sz="2200" b="1">
                <a:solidFill>
                  <a:srgbClr val="5B5B5B"/>
                </a:solidFill>
              </a:rPr>
              <a:t>ⓘ</a:t>
            </a:r>
            <a:r>
              <a:rPr lang="en-US" sz="200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26007975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7A6BEC5-CBB9-8724-AFC7-9A0819B5A07C}"/>
              </a:ext>
            </a:extLst>
          </p:cNvPr>
          <p:cNvSpPr>
            <a:spLocks noGrp="1"/>
          </p:cNvSpPr>
          <p:nvPr>
            <p:ph idx="1"/>
          </p:nvPr>
        </p:nvSpPr>
        <p:spPr/>
        <p:txBody>
          <a:bodyPr/>
          <a:lstStyle/>
          <a:p>
            <a:r>
              <a:rPr lang="en-US" dirty="0"/>
              <a:t>Thank you and see you tomorrow.</a:t>
            </a:r>
          </a:p>
        </p:txBody>
      </p:sp>
      <p:sp>
        <p:nvSpPr>
          <p:cNvPr id="3" name="Title 2">
            <a:extLst>
              <a:ext uri="{FF2B5EF4-FFF2-40B4-BE49-F238E27FC236}">
                <a16:creationId xmlns:a16="http://schemas.microsoft.com/office/drawing/2014/main" id="{1E91EDCD-395F-8ED8-FFBE-99CA7E30E69D}"/>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29712646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3FBDC-682B-0E79-A024-68FF68730A68}"/>
              </a:ext>
            </a:extLst>
          </p:cNvPr>
          <p:cNvSpPr>
            <a:spLocks noGrp="1"/>
          </p:cNvSpPr>
          <p:nvPr>
            <p:ph type="ctrTitle"/>
          </p:nvPr>
        </p:nvSpPr>
        <p:spPr/>
        <p:txBody>
          <a:bodyPr/>
          <a:lstStyle/>
          <a:p>
            <a:r>
              <a:rPr lang="en-US" dirty="0"/>
              <a:t>Day Two</a:t>
            </a:r>
          </a:p>
        </p:txBody>
      </p:sp>
      <p:sp>
        <p:nvSpPr>
          <p:cNvPr id="3" name="Subtitle 2">
            <a:extLst>
              <a:ext uri="{FF2B5EF4-FFF2-40B4-BE49-F238E27FC236}">
                <a16:creationId xmlns:a16="http://schemas.microsoft.com/office/drawing/2014/main" id="{297EFE1F-0000-1CCD-BBA4-891E5D6D54ED}"/>
              </a:ext>
            </a:extLst>
          </p:cNvPr>
          <p:cNvSpPr>
            <a:spLocks noGrp="1"/>
          </p:cNvSpPr>
          <p:nvPr>
            <p:ph type="subTitle" idx="1"/>
          </p:nvPr>
        </p:nvSpPr>
        <p:spPr/>
        <p:txBody>
          <a:bodyPr/>
          <a:lstStyle/>
          <a:p>
            <a:r>
              <a:rPr lang="en-US" dirty="0"/>
              <a:t>Welcome Back!</a:t>
            </a:r>
          </a:p>
        </p:txBody>
      </p:sp>
    </p:spTree>
    <p:extLst>
      <p:ext uri="{BB962C8B-B14F-4D97-AF65-F5344CB8AC3E}">
        <p14:creationId xmlns:p14="http://schemas.microsoft.com/office/powerpoint/2010/main" val="12108259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15FCE6E-656A-4CF3-A2A3-BC81DCBD16C6}"/>
              </a:ext>
            </a:extLst>
          </p:cNvPr>
          <p:cNvSpPr>
            <a:spLocks noGrp="1"/>
          </p:cNvSpPr>
          <p:nvPr>
            <p:ph idx="1"/>
          </p:nvPr>
        </p:nvSpPr>
        <p:spPr>
          <a:xfrm>
            <a:off x="1097280" y="2039084"/>
            <a:ext cx="10058400" cy="3760891"/>
          </a:xfrm>
        </p:spPr>
        <p:txBody>
          <a:bodyPr/>
          <a:lstStyle/>
          <a:p>
            <a:pPr>
              <a:buClr>
                <a:schemeClr val="tx1"/>
              </a:buClr>
              <a:buFont typeface="Arial" panose="020B0604020202020204" pitchFamily="34" charset="0"/>
              <a:buChar char="•"/>
            </a:pPr>
            <a:r>
              <a:rPr lang="en-US" dirty="0"/>
              <a:t>Growth Mindset</a:t>
            </a:r>
          </a:p>
          <a:p>
            <a:pPr>
              <a:buClr>
                <a:schemeClr val="tx1"/>
              </a:buClr>
              <a:buFont typeface="Arial" panose="020B0604020202020204" pitchFamily="34" charset="0"/>
              <a:buChar char="•"/>
            </a:pPr>
            <a:r>
              <a:rPr lang="en-US" dirty="0"/>
              <a:t>Grit</a:t>
            </a:r>
          </a:p>
          <a:p>
            <a:pPr>
              <a:buClr>
                <a:schemeClr val="tx1"/>
              </a:buClr>
              <a:buFont typeface="Arial" panose="020B0604020202020204" pitchFamily="34" charset="0"/>
              <a:buChar char="•"/>
            </a:pPr>
            <a:r>
              <a:rPr lang="en-US" dirty="0"/>
              <a:t>Metacognition</a:t>
            </a:r>
          </a:p>
          <a:p>
            <a:pPr>
              <a:buClr>
                <a:schemeClr val="tx1"/>
              </a:buClr>
              <a:buFont typeface="Arial" panose="020B0604020202020204" pitchFamily="34" charset="0"/>
              <a:buChar char="•"/>
            </a:pPr>
            <a:r>
              <a:rPr lang="en-US" dirty="0"/>
              <a:t>Universal Design for Learning (UDL)</a:t>
            </a:r>
          </a:p>
          <a:p>
            <a:pPr marL="0" indent="0">
              <a:buClr>
                <a:schemeClr val="tx1"/>
              </a:buClr>
              <a:buNone/>
            </a:pPr>
            <a:endParaRPr lang="en-US" dirty="0"/>
          </a:p>
        </p:txBody>
      </p:sp>
      <p:sp>
        <p:nvSpPr>
          <p:cNvPr id="3" name="Title 2">
            <a:extLst>
              <a:ext uri="{FF2B5EF4-FFF2-40B4-BE49-F238E27FC236}">
                <a16:creationId xmlns:a16="http://schemas.microsoft.com/office/drawing/2014/main" id="{F6753DF6-62C9-45B2-821C-FE50648FEA6B}"/>
              </a:ext>
            </a:extLst>
          </p:cNvPr>
          <p:cNvSpPr>
            <a:spLocks noGrp="1"/>
          </p:cNvSpPr>
          <p:nvPr>
            <p:ph type="title"/>
          </p:nvPr>
        </p:nvSpPr>
        <p:spPr/>
        <p:txBody>
          <a:bodyPr/>
          <a:lstStyle/>
          <a:p>
            <a:r>
              <a:rPr lang="en-US" dirty="0"/>
              <a:t>Reflection	</a:t>
            </a:r>
          </a:p>
        </p:txBody>
      </p:sp>
    </p:spTree>
    <p:extLst>
      <p:ext uri="{BB962C8B-B14F-4D97-AF65-F5344CB8AC3E}">
        <p14:creationId xmlns:p14="http://schemas.microsoft.com/office/powerpoint/2010/main" val="30759745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DEFF7"/>
        </a:solidFill>
        <a:effectLst/>
      </p:bgPr>
    </p:bg>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55BA9AC8-EA60-644D-9DDA-B76203EA1E87}"/>
              </a:ext>
            </a:extLst>
          </p:cNvPr>
          <p:cNvSpPr>
            <a:spLocks noGrp="1"/>
          </p:cNvSpPr>
          <p:nvPr>
            <p:ph type="title"/>
          </p:nvPr>
        </p:nvSpPr>
        <p:spPr/>
        <p:txBody>
          <a:bodyPr/>
          <a:lstStyle/>
          <a:p>
            <a:r>
              <a:rPr lang="en-US" dirty="0">
                <a:solidFill>
                  <a:schemeClr val="tx1"/>
                </a:solidFill>
              </a:rPr>
              <a:t>Dr. Brooke Istas</a:t>
            </a:r>
          </a:p>
        </p:txBody>
      </p:sp>
      <p:sp>
        <p:nvSpPr>
          <p:cNvPr id="4" name="Content Placeholder 2">
            <a:extLst>
              <a:ext uri="{FF2B5EF4-FFF2-40B4-BE49-F238E27FC236}">
                <a16:creationId xmlns:a16="http://schemas.microsoft.com/office/drawing/2014/main" id="{49F0AE16-6760-43D0-A7B9-E547FF766A3B}"/>
              </a:ext>
            </a:extLst>
          </p:cNvPr>
          <p:cNvSpPr txBox="1">
            <a:spLocks/>
          </p:cNvSpPr>
          <p:nvPr/>
        </p:nvSpPr>
        <p:spPr>
          <a:xfrm>
            <a:off x="6496797" y="1236024"/>
            <a:ext cx="4356593" cy="4668666"/>
          </a:xfrm>
          <a:prstGeom prst="rect">
            <a:avLst/>
          </a:prstGeom>
        </p:spPr>
        <p:txBody>
          <a:bodyPr vert="horz" lIns="91440" tIns="45720" rIns="91440" bIns="45720" rtlCol="0" anchor="t">
            <a:normAutofit fontScale="92500"/>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400" dirty="0">
                <a:solidFill>
                  <a:schemeClr val="tx1">
                    <a:alpha val="80000"/>
                  </a:schemeClr>
                </a:solidFill>
              </a:rPr>
              <a:t>Have been teaching in adult education for almost 20 years</a:t>
            </a:r>
          </a:p>
          <a:p>
            <a:r>
              <a:rPr lang="en-US" sz="2400" dirty="0">
                <a:solidFill>
                  <a:schemeClr val="tx1">
                    <a:alpha val="80000"/>
                  </a:schemeClr>
                </a:solidFill>
              </a:rPr>
              <a:t>Degrees in mathematics and adult education</a:t>
            </a:r>
          </a:p>
          <a:p>
            <a:r>
              <a:rPr lang="en-US" sz="2400" dirty="0">
                <a:solidFill>
                  <a:schemeClr val="tx1">
                    <a:alpha val="80000"/>
                  </a:schemeClr>
                </a:solidFill>
              </a:rPr>
              <a:t>I am an adult numeracy researcher</a:t>
            </a:r>
          </a:p>
          <a:p>
            <a:r>
              <a:rPr lang="en-US" sz="2400" dirty="0">
                <a:solidFill>
                  <a:schemeClr val="tx1">
                    <a:alpha val="80000"/>
                  </a:schemeClr>
                </a:solidFill>
              </a:rPr>
              <a:t>LINCS Math and Numeracy Community of Practice Moderator</a:t>
            </a:r>
          </a:p>
          <a:p>
            <a:r>
              <a:rPr lang="en-US" sz="2400" dirty="0">
                <a:solidFill>
                  <a:schemeClr val="tx1">
                    <a:alpha val="80000"/>
                  </a:schemeClr>
                </a:solidFill>
              </a:rPr>
              <a:t>Adult Numeracy Network Secretary</a:t>
            </a:r>
          </a:p>
        </p:txBody>
      </p:sp>
      <p:pic>
        <p:nvPicPr>
          <p:cNvPr id="7" name="Picture 4" descr="Diagram&#10;&#10;Description automatically generated">
            <a:extLst>
              <a:ext uri="{FF2B5EF4-FFF2-40B4-BE49-F238E27FC236}">
                <a16:creationId xmlns:a16="http://schemas.microsoft.com/office/drawing/2014/main" id="{53011582-E9AF-4F9F-9A8B-D83BBA7C1091}"/>
              </a:ext>
            </a:extLst>
          </p:cNvPr>
          <p:cNvPicPr>
            <a:picLocks noChangeAspect="1"/>
          </p:cNvPicPr>
          <p:nvPr/>
        </p:nvPicPr>
        <p:blipFill>
          <a:blip r:embed="rId3"/>
          <a:stretch>
            <a:fillRect/>
          </a:stretch>
        </p:blipFill>
        <p:spPr>
          <a:xfrm>
            <a:off x="2463851" y="4372017"/>
            <a:ext cx="1201737" cy="978080"/>
          </a:xfrm>
          <a:prstGeom prst="rect">
            <a:avLst/>
          </a:prstGeom>
        </p:spPr>
      </p:pic>
      <p:pic>
        <p:nvPicPr>
          <p:cNvPr id="8" name="Picture 7" descr="A picture containing text, clipart&#10;&#10;Description automatically generated">
            <a:extLst>
              <a:ext uri="{FF2B5EF4-FFF2-40B4-BE49-F238E27FC236}">
                <a16:creationId xmlns:a16="http://schemas.microsoft.com/office/drawing/2014/main" id="{51F824BC-87B5-4798-AF24-9CDD2592FF01}"/>
              </a:ext>
            </a:extLst>
          </p:cNvPr>
          <p:cNvPicPr>
            <a:picLocks noChangeAspect="1"/>
          </p:cNvPicPr>
          <p:nvPr/>
        </p:nvPicPr>
        <p:blipFill>
          <a:blip r:embed="rId4"/>
          <a:stretch>
            <a:fillRect/>
          </a:stretch>
        </p:blipFill>
        <p:spPr>
          <a:xfrm>
            <a:off x="1053012" y="4372017"/>
            <a:ext cx="1036765" cy="978080"/>
          </a:xfrm>
          <a:prstGeom prst="rect">
            <a:avLst/>
          </a:prstGeom>
        </p:spPr>
      </p:pic>
      <p:pic>
        <p:nvPicPr>
          <p:cNvPr id="5" name="Picture 4">
            <a:extLst>
              <a:ext uri="{FF2B5EF4-FFF2-40B4-BE49-F238E27FC236}">
                <a16:creationId xmlns:a16="http://schemas.microsoft.com/office/drawing/2014/main" id="{54850E7B-78C8-410A-A0D7-BB3E3C890850}"/>
              </a:ext>
            </a:extLst>
          </p:cNvPr>
          <p:cNvPicPr>
            <a:picLocks noChangeAspect="1"/>
          </p:cNvPicPr>
          <p:nvPr/>
        </p:nvPicPr>
        <p:blipFill>
          <a:blip r:embed="rId5"/>
          <a:stretch>
            <a:fillRect/>
          </a:stretch>
        </p:blipFill>
        <p:spPr>
          <a:xfrm>
            <a:off x="3954686" y="4366264"/>
            <a:ext cx="1932599" cy="914479"/>
          </a:xfrm>
          <a:prstGeom prst="rect">
            <a:avLst/>
          </a:prstGeom>
        </p:spPr>
      </p:pic>
    </p:spTree>
    <p:extLst>
      <p:ext uri="{BB962C8B-B14F-4D97-AF65-F5344CB8AC3E}">
        <p14:creationId xmlns:p14="http://schemas.microsoft.com/office/powerpoint/2010/main" val="22768987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A diagram of a pyramid&#10;&#10;Description automatically generated">
            <a:extLst>
              <a:ext uri="{FF2B5EF4-FFF2-40B4-BE49-F238E27FC236}">
                <a16:creationId xmlns:a16="http://schemas.microsoft.com/office/drawing/2014/main" id="{FCE4218A-2F28-1B80-E666-6FEC9F0FCF6D}"/>
              </a:ext>
            </a:extLst>
          </p:cNvPr>
          <p:cNvPicPr>
            <a:picLocks noGrp="1" noChangeAspect="1"/>
          </p:cNvPicPr>
          <p:nvPr>
            <p:ph type="pic" sz="quarter" idx="13"/>
          </p:nvPr>
        </p:nvPicPr>
        <p:blipFill>
          <a:blip r:embed="rId3">
            <a:extLst>
              <a:ext uri="{837473B0-CC2E-450A-ABE3-18F120FF3D39}">
                <a1611:picAttrSrcUrl xmlns:a1611="http://schemas.microsoft.com/office/drawing/2016/11/main" r:id="rId4"/>
              </a:ext>
            </a:extLst>
          </a:blip>
          <a:stretch/>
        </p:blipFill>
        <p:spPr>
          <a:xfrm>
            <a:off x="5924550" y="1345455"/>
            <a:ext cx="5632450" cy="4168015"/>
          </a:xfrm>
          <a:noFill/>
        </p:spPr>
      </p:pic>
      <p:sp>
        <p:nvSpPr>
          <p:cNvPr id="2" name="Title 1">
            <a:extLst>
              <a:ext uri="{FF2B5EF4-FFF2-40B4-BE49-F238E27FC236}">
                <a16:creationId xmlns:a16="http://schemas.microsoft.com/office/drawing/2014/main" id="{C6D2C8D1-AB76-47F6-D799-58C5A4D82801}"/>
              </a:ext>
            </a:extLst>
          </p:cNvPr>
          <p:cNvSpPr>
            <a:spLocks noGrp="1"/>
          </p:cNvSpPr>
          <p:nvPr>
            <p:ph type="title"/>
          </p:nvPr>
        </p:nvSpPr>
        <p:spPr>
          <a:xfrm>
            <a:off x="1097280" y="942870"/>
            <a:ext cx="4157296" cy="1292750"/>
          </a:xfrm>
        </p:spPr>
        <p:txBody>
          <a:bodyPr anchor="ctr">
            <a:normAutofit/>
          </a:bodyPr>
          <a:lstStyle/>
          <a:p>
            <a:r>
              <a:rPr lang="en-US" dirty="0"/>
              <a:t>Bloom’s Taxonomy</a:t>
            </a:r>
          </a:p>
        </p:txBody>
      </p:sp>
      <p:sp>
        <p:nvSpPr>
          <p:cNvPr id="9" name="Content Placeholder 8">
            <a:extLst>
              <a:ext uri="{FF2B5EF4-FFF2-40B4-BE49-F238E27FC236}">
                <a16:creationId xmlns:a16="http://schemas.microsoft.com/office/drawing/2014/main" id="{9708748C-57B0-449A-736C-E0ED2C42F177}"/>
              </a:ext>
            </a:extLst>
          </p:cNvPr>
          <p:cNvSpPr>
            <a:spLocks noGrp="1"/>
          </p:cNvSpPr>
          <p:nvPr>
            <p:ph sz="half" idx="2"/>
          </p:nvPr>
        </p:nvSpPr>
        <p:spPr>
          <a:xfrm>
            <a:off x="820132" y="1904215"/>
            <a:ext cx="5104418" cy="4010914"/>
          </a:xfrm>
        </p:spPr>
        <p:txBody>
          <a:bodyPr>
            <a:normAutofit/>
          </a:bodyPr>
          <a:lstStyle/>
          <a:p>
            <a:pPr>
              <a:lnSpc>
                <a:spcPct val="90000"/>
              </a:lnSpc>
              <a:buFont typeface="Arial" panose="020B0604020202020204" pitchFamily="34" charset="0"/>
              <a:buChar char="•"/>
            </a:pPr>
            <a:r>
              <a:rPr lang="en-US" dirty="0"/>
              <a:t>Learning Math is more than mimicking a process or procedure</a:t>
            </a:r>
          </a:p>
          <a:p>
            <a:pPr>
              <a:lnSpc>
                <a:spcPct val="90000"/>
              </a:lnSpc>
              <a:buFont typeface="Arial" panose="020B0604020202020204" pitchFamily="34" charset="0"/>
              <a:buChar char="•"/>
            </a:pPr>
            <a:r>
              <a:rPr lang="en-US" dirty="0"/>
              <a:t>Promoting learning goals as far superior than to performance goals (Grant &amp; Dweck, 2003).</a:t>
            </a:r>
          </a:p>
          <a:p>
            <a:pPr>
              <a:lnSpc>
                <a:spcPct val="90000"/>
              </a:lnSpc>
              <a:buFont typeface="Arial" panose="020B0604020202020204" pitchFamily="34" charset="0"/>
              <a:buChar char="•"/>
            </a:pPr>
            <a:r>
              <a:rPr lang="en-US" dirty="0"/>
              <a:t>Supporting our students in understanding that learning is sometimes a longer process.</a:t>
            </a:r>
          </a:p>
          <a:p>
            <a:pPr>
              <a:lnSpc>
                <a:spcPct val="90000"/>
              </a:lnSpc>
              <a:buFont typeface="Arial" panose="020B0604020202020204" pitchFamily="34" charset="0"/>
              <a:buChar char="•"/>
            </a:pPr>
            <a:r>
              <a:rPr lang="en-US" sz="1600" dirty="0"/>
              <a:t>Inquire about something they do well. </a:t>
            </a:r>
          </a:p>
          <a:p>
            <a:pPr lvl="1">
              <a:lnSpc>
                <a:spcPct val="90000"/>
              </a:lnSpc>
              <a:buFont typeface="Arial" panose="020B0604020202020204" pitchFamily="34" charset="0"/>
              <a:buChar char="•"/>
            </a:pPr>
            <a:r>
              <a:rPr lang="en-US" dirty="0"/>
              <a:t>As them how did they become so good at it?</a:t>
            </a:r>
          </a:p>
          <a:p>
            <a:pPr lvl="1">
              <a:lnSpc>
                <a:spcPct val="90000"/>
              </a:lnSpc>
              <a:buFont typeface="Arial" panose="020B0604020202020204" pitchFamily="34" charset="0"/>
              <a:buChar char="•"/>
            </a:pPr>
            <a:r>
              <a:rPr lang="en-US" dirty="0"/>
              <a:t>What was their mindset for achieving success with this task?</a:t>
            </a:r>
          </a:p>
          <a:p>
            <a:pPr>
              <a:lnSpc>
                <a:spcPct val="90000"/>
              </a:lnSpc>
              <a:buFont typeface="Arial" panose="020B0604020202020204" pitchFamily="34" charset="0"/>
              <a:buChar char="•"/>
            </a:pPr>
            <a:r>
              <a:rPr lang="en-US" dirty="0"/>
              <a:t>Explain all learning is a process</a:t>
            </a:r>
          </a:p>
          <a:p>
            <a:pPr lvl="1">
              <a:lnSpc>
                <a:spcPct val="90000"/>
              </a:lnSpc>
            </a:pPr>
            <a:endParaRPr lang="en-US" sz="1600" dirty="0"/>
          </a:p>
        </p:txBody>
      </p:sp>
      <p:sp>
        <p:nvSpPr>
          <p:cNvPr id="12" name="TextBox 11">
            <a:extLst>
              <a:ext uri="{FF2B5EF4-FFF2-40B4-BE49-F238E27FC236}">
                <a16:creationId xmlns:a16="http://schemas.microsoft.com/office/drawing/2014/main" id="{E3BCEC0C-F8D9-A79A-C7AF-37DEE670D9B7}"/>
              </a:ext>
            </a:extLst>
          </p:cNvPr>
          <p:cNvSpPr txBox="1"/>
          <p:nvPr/>
        </p:nvSpPr>
        <p:spPr>
          <a:xfrm>
            <a:off x="8876458" y="5313415"/>
            <a:ext cx="268054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pressbooks.bccampus.ca/studystrategizesucceed/part/main-body/blooms-graphic/">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2313288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4AE681A-5DA2-4CE5-8684-9D7856B33022}"/>
              </a:ext>
            </a:extLst>
          </p:cNvPr>
          <p:cNvSpPr>
            <a:spLocks noGrp="1"/>
          </p:cNvSpPr>
          <p:nvPr>
            <p:ph idx="1"/>
          </p:nvPr>
        </p:nvSpPr>
        <p:spPr>
          <a:xfrm>
            <a:off x="1097280" y="1894114"/>
            <a:ext cx="10058400" cy="4210661"/>
          </a:xfrm>
        </p:spPr>
        <p:txBody>
          <a:bodyPr>
            <a:normAutofit fontScale="92500" lnSpcReduction="20000"/>
          </a:bodyPr>
          <a:lstStyle/>
          <a:p>
            <a:pPr marL="457200" indent="-457200">
              <a:buClr>
                <a:schemeClr val="tx1"/>
              </a:buClr>
              <a:buFont typeface="+mj-lt"/>
              <a:buAutoNum type="arabicPeriod"/>
            </a:pPr>
            <a:r>
              <a:rPr lang="en-US" dirty="0"/>
              <a:t>Previewing</a:t>
            </a:r>
          </a:p>
          <a:p>
            <a:pPr marL="457200" indent="-457200">
              <a:buClr>
                <a:schemeClr val="tx1"/>
              </a:buClr>
              <a:buFont typeface="+mj-lt"/>
              <a:buAutoNum type="arabicPeriod"/>
            </a:pPr>
            <a:r>
              <a:rPr lang="en-US" dirty="0"/>
              <a:t>Preparing for active learning</a:t>
            </a:r>
          </a:p>
          <a:p>
            <a:pPr marL="457200" indent="-457200">
              <a:buClr>
                <a:schemeClr val="tx1"/>
              </a:buClr>
              <a:buFont typeface="+mj-lt"/>
              <a:buAutoNum type="arabicPeriod"/>
            </a:pPr>
            <a:r>
              <a:rPr lang="en-US" dirty="0"/>
              <a:t>Paraphrasing</a:t>
            </a:r>
          </a:p>
          <a:p>
            <a:pPr marL="457200" indent="-457200">
              <a:buClr>
                <a:schemeClr val="tx1"/>
              </a:buClr>
              <a:buFont typeface="+mj-lt"/>
              <a:buAutoNum type="arabicPeriod"/>
            </a:pPr>
            <a:r>
              <a:rPr lang="en-US" dirty="0"/>
              <a:t>Learning actively</a:t>
            </a:r>
          </a:p>
          <a:p>
            <a:pPr marL="457200" indent="-457200">
              <a:buClr>
                <a:schemeClr val="tx1"/>
              </a:buClr>
              <a:buFont typeface="+mj-lt"/>
              <a:buAutoNum type="arabicPeriod"/>
            </a:pPr>
            <a:r>
              <a:rPr lang="en-US" dirty="0"/>
              <a:t>Using other resources even if it is not required</a:t>
            </a:r>
          </a:p>
          <a:p>
            <a:pPr marL="457200" indent="-457200">
              <a:buClr>
                <a:schemeClr val="tx1"/>
              </a:buClr>
              <a:buFont typeface="+mj-lt"/>
              <a:buAutoNum type="arabicPeriod"/>
            </a:pPr>
            <a:r>
              <a:rPr lang="en-US" dirty="0"/>
              <a:t>Going to class and taking notes by hand</a:t>
            </a:r>
          </a:p>
          <a:p>
            <a:pPr marL="457200" indent="-457200">
              <a:buClr>
                <a:schemeClr val="tx1"/>
              </a:buClr>
              <a:buFont typeface="+mj-lt"/>
              <a:buAutoNum type="arabicPeriod"/>
            </a:pPr>
            <a:r>
              <a:rPr lang="en-US" dirty="0"/>
              <a:t>Doing practice work without using solved examples as a guide</a:t>
            </a:r>
          </a:p>
          <a:p>
            <a:pPr marL="457200" indent="-457200">
              <a:buClr>
                <a:schemeClr val="tx1"/>
              </a:buClr>
              <a:buFont typeface="+mj-lt"/>
              <a:buAutoNum type="arabicPeriod"/>
            </a:pPr>
            <a:r>
              <a:rPr lang="en-US" dirty="0"/>
              <a:t>Teaching material to a real or imagine audience</a:t>
            </a:r>
          </a:p>
          <a:p>
            <a:pPr marL="457200" indent="-457200">
              <a:buClr>
                <a:schemeClr val="tx1"/>
              </a:buClr>
              <a:buFont typeface="+mj-lt"/>
              <a:buAutoNum type="arabicPeriod"/>
            </a:pPr>
            <a:r>
              <a:rPr lang="en-US" dirty="0"/>
              <a:t>Working in pairs or groups</a:t>
            </a:r>
          </a:p>
          <a:p>
            <a:pPr marL="457200" indent="-457200">
              <a:buClr>
                <a:schemeClr val="tx1"/>
              </a:buClr>
              <a:buFont typeface="+mj-lt"/>
              <a:buAutoNum type="arabicPeriod"/>
            </a:pPr>
            <a:r>
              <a:rPr lang="en-US" dirty="0"/>
              <a:t>Creating Practice Exams</a:t>
            </a:r>
          </a:p>
        </p:txBody>
      </p:sp>
      <p:sp>
        <p:nvSpPr>
          <p:cNvPr id="3" name="Title 2">
            <a:extLst>
              <a:ext uri="{FF2B5EF4-FFF2-40B4-BE49-F238E27FC236}">
                <a16:creationId xmlns:a16="http://schemas.microsoft.com/office/drawing/2014/main" id="{4DE7A3BD-DC38-4DC0-9B04-A62C1EA69358}"/>
              </a:ext>
            </a:extLst>
          </p:cNvPr>
          <p:cNvSpPr>
            <a:spLocks noGrp="1"/>
          </p:cNvSpPr>
          <p:nvPr>
            <p:ph type="title"/>
          </p:nvPr>
        </p:nvSpPr>
        <p:spPr/>
        <p:txBody>
          <a:bodyPr/>
          <a:lstStyle/>
          <a:p>
            <a:r>
              <a:rPr lang="en-US" dirty="0"/>
              <a:t>Metacognition Strategies</a:t>
            </a:r>
          </a:p>
        </p:txBody>
      </p:sp>
    </p:spTree>
    <p:extLst>
      <p:ext uri="{BB962C8B-B14F-4D97-AF65-F5344CB8AC3E}">
        <p14:creationId xmlns:p14="http://schemas.microsoft.com/office/powerpoint/2010/main" val="9031208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2F16FB-AE06-435B-9E9E-B5CA13A0525E}"/>
              </a:ext>
            </a:extLst>
          </p:cNvPr>
          <p:cNvSpPr>
            <a:spLocks noGrp="1"/>
          </p:cNvSpPr>
          <p:nvPr>
            <p:ph idx="1"/>
          </p:nvPr>
        </p:nvSpPr>
        <p:spPr/>
        <p:txBody>
          <a:bodyPr/>
          <a:lstStyle/>
          <a:p>
            <a:pPr>
              <a:buClr>
                <a:schemeClr val="tx1"/>
              </a:buClr>
              <a:buFont typeface="Arial" panose="020B0604020202020204" pitchFamily="34" charset="0"/>
              <a:buChar char="•"/>
            </a:pPr>
            <a:r>
              <a:rPr lang="en-US" dirty="0"/>
              <a:t>Have you ever been reading something and your mind wanders off?</a:t>
            </a:r>
          </a:p>
          <a:p>
            <a:pPr>
              <a:buClr>
                <a:schemeClr val="tx1"/>
              </a:buClr>
              <a:buFont typeface="Arial" panose="020B0604020202020204" pitchFamily="34" charset="0"/>
              <a:buChar char="•"/>
            </a:pPr>
            <a:r>
              <a:rPr lang="en-US" dirty="0"/>
              <a:t>What do you do?</a:t>
            </a:r>
          </a:p>
          <a:p>
            <a:pPr>
              <a:buClr>
                <a:schemeClr val="tx1"/>
              </a:buClr>
              <a:buFont typeface="Arial" panose="020B0604020202020204" pitchFamily="34" charset="0"/>
              <a:buChar char="•"/>
            </a:pPr>
            <a:r>
              <a:rPr lang="en-US" dirty="0"/>
              <a:t>Strategy #1 – Previewing</a:t>
            </a:r>
          </a:p>
          <a:p>
            <a:pPr>
              <a:buClr>
                <a:schemeClr val="tx1"/>
              </a:buClr>
              <a:buFont typeface="Arial" panose="020B0604020202020204" pitchFamily="34" charset="0"/>
              <a:buChar char="•"/>
            </a:pPr>
            <a:r>
              <a:rPr lang="en-US" dirty="0"/>
              <a:t>Our brains do better when we have an outline.</a:t>
            </a:r>
          </a:p>
          <a:p>
            <a:pPr>
              <a:buClr>
                <a:schemeClr val="tx1"/>
              </a:buClr>
              <a:buFont typeface="Arial" panose="020B0604020202020204" pitchFamily="34" charset="0"/>
              <a:buChar char="•"/>
            </a:pPr>
            <a:r>
              <a:rPr lang="en-US" dirty="0"/>
              <a:t>Put the objectives, words, definitions, topics on the board or on the side of the screen</a:t>
            </a:r>
          </a:p>
          <a:p>
            <a:pPr>
              <a:buClr>
                <a:schemeClr val="tx1"/>
              </a:buClr>
              <a:buFont typeface="Arial" panose="020B0604020202020204" pitchFamily="34" charset="0"/>
              <a:buChar char="•"/>
            </a:pPr>
            <a:r>
              <a:rPr lang="en-US" dirty="0"/>
              <a:t>Allows our student’s brains to recognize &amp; process more information</a:t>
            </a:r>
          </a:p>
        </p:txBody>
      </p:sp>
      <p:sp>
        <p:nvSpPr>
          <p:cNvPr id="3" name="Title 2">
            <a:extLst>
              <a:ext uri="{FF2B5EF4-FFF2-40B4-BE49-F238E27FC236}">
                <a16:creationId xmlns:a16="http://schemas.microsoft.com/office/drawing/2014/main" id="{CDB8EE84-4DBE-4745-8FF3-69864D8DB3E4}"/>
              </a:ext>
            </a:extLst>
          </p:cNvPr>
          <p:cNvSpPr>
            <a:spLocks noGrp="1"/>
          </p:cNvSpPr>
          <p:nvPr>
            <p:ph type="title"/>
          </p:nvPr>
        </p:nvSpPr>
        <p:spPr/>
        <p:txBody>
          <a:bodyPr/>
          <a:lstStyle/>
          <a:p>
            <a:r>
              <a:rPr lang="en-US" dirty="0"/>
              <a:t>Previewing</a:t>
            </a:r>
          </a:p>
        </p:txBody>
      </p:sp>
    </p:spTree>
    <p:extLst>
      <p:ext uri="{BB962C8B-B14F-4D97-AF65-F5344CB8AC3E}">
        <p14:creationId xmlns:p14="http://schemas.microsoft.com/office/powerpoint/2010/main" val="2100975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E53422-E430-4199-B3CE-CCCB889B57D0}"/>
              </a:ext>
            </a:extLst>
          </p:cNvPr>
          <p:cNvSpPr>
            <a:spLocks noGrp="1"/>
          </p:cNvSpPr>
          <p:nvPr>
            <p:ph idx="1"/>
          </p:nvPr>
        </p:nvSpPr>
        <p:spPr>
          <a:xfrm>
            <a:off x="1097280" y="2068286"/>
            <a:ext cx="10058400" cy="4036489"/>
          </a:xfrm>
        </p:spPr>
        <p:txBody>
          <a:bodyPr/>
          <a:lstStyle/>
          <a:p>
            <a:pPr>
              <a:buClr>
                <a:schemeClr val="tx1"/>
              </a:buClr>
              <a:buFont typeface="Arial" panose="020B0604020202020204" pitchFamily="34" charset="0"/>
              <a:buChar char="•"/>
            </a:pPr>
            <a:r>
              <a:rPr lang="en-US" dirty="0"/>
              <a:t>Once students know what they will be doing, now they need a </a:t>
            </a:r>
            <a:r>
              <a:rPr lang="en-US" i="1" dirty="0"/>
              <a:t>reason</a:t>
            </a:r>
          </a:p>
          <a:p>
            <a:pPr>
              <a:buClr>
                <a:schemeClr val="tx1"/>
              </a:buClr>
              <a:buFont typeface="Arial" panose="020B0604020202020204" pitchFamily="34" charset="0"/>
              <a:buChar char="•"/>
            </a:pPr>
            <a:r>
              <a:rPr lang="en-US" dirty="0"/>
              <a:t>Our brains do not like to be told “they have to” so providing questions about the topic</a:t>
            </a:r>
          </a:p>
          <a:p>
            <a:pPr lvl="1">
              <a:buClr>
                <a:schemeClr val="tx1"/>
              </a:buClr>
              <a:buFont typeface="Arial" panose="020B0604020202020204" pitchFamily="34" charset="0"/>
              <a:buChar char="•"/>
            </a:pPr>
            <a:r>
              <a:rPr lang="en-US" dirty="0"/>
              <a:t>For example: What’s the difference between a positive and negative slope and how can you tell both with a picture and an equation?</a:t>
            </a:r>
          </a:p>
          <a:p>
            <a:pPr>
              <a:buClr>
                <a:schemeClr val="tx1"/>
              </a:buClr>
              <a:buFont typeface="Arial" panose="020B0604020202020204" pitchFamily="34" charset="0"/>
              <a:buChar char="•"/>
            </a:pPr>
            <a:r>
              <a:rPr lang="en-US" dirty="0"/>
              <a:t>“By previewing, students become primed for pattern recognition, may experience more frequent spikes of interest in the material being taught, and even have more courage to ask questions in class because they are more comfortable with the instructor’s discourse” (Cook et al., 2013). </a:t>
            </a:r>
          </a:p>
        </p:txBody>
      </p:sp>
      <p:sp>
        <p:nvSpPr>
          <p:cNvPr id="3" name="Title 2">
            <a:extLst>
              <a:ext uri="{FF2B5EF4-FFF2-40B4-BE49-F238E27FC236}">
                <a16:creationId xmlns:a16="http://schemas.microsoft.com/office/drawing/2014/main" id="{8B9F9640-3E85-4547-AE29-1258D16BB7A8}"/>
              </a:ext>
            </a:extLst>
          </p:cNvPr>
          <p:cNvSpPr>
            <a:spLocks noGrp="1"/>
          </p:cNvSpPr>
          <p:nvPr>
            <p:ph type="title"/>
          </p:nvPr>
        </p:nvSpPr>
        <p:spPr/>
        <p:txBody>
          <a:bodyPr/>
          <a:lstStyle/>
          <a:p>
            <a:r>
              <a:rPr lang="en-US" dirty="0"/>
              <a:t>Preparing for active Learning</a:t>
            </a:r>
          </a:p>
        </p:txBody>
      </p:sp>
    </p:spTree>
    <p:extLst>
      <p:ext uri="{BB962C8B-B14F-4D97-AF65-F5344CB8AC3E}">
        <p14:creationId xmlns:p14="http://schemas.microsoft.com/office/powerpoint/2010/main" val="41944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2028A7B-6780-43F0-B140-83CA06B0504E}"/>
              </a:ext>
            </a:extLst>
          </p:cNvPr>
          <p:cNvSpPr>
            <a:spLocks noGrp="1"/>
          </p:cNvSpPr>
          <p:nvPr>
            <p:ph idx="1"/>
          </p:nvPr>
        </p:nvSpPr>
        <p:spPr/>
        <p:txBody>
          <a:bodyPr/>
          <a:lstStyle/>
          <a:p>
            <a:pPr>
              <a:buClr>
                <a:schemeClr val="tx1"/>
              </a:buClr>
              <a:buFont typeface="Arial" panose="020B0604020202020204" pitchFamily="34" charset="0"/>
              <a:buChar char="•"/>
            </a:pPr>
            <a:r>
              <a:rPr lang="en-US" dirty="0"/>
              <a:t>Putting it into your own words, process, procedures, making it yours.</a:t>
            </a:r>
          </a:p>
          <a:p>
            <a:pPr>
              <a:buClr>
                <a:schemeClr val="tx1"/>
              </a:buClr>
              <a:buFont typeface="Arial" panose="020B0604020202020204" pitchFamily="34" charset="0"/>
              <a:buChar char="•"/>
            </a:pPr>
            <a:r>
              <a:rPr lang="en-US" dirty="0"/>
              <a:t>Allow students time to reflect and write out their process as though they need to explain it to a friend, classmate, family member, etc.</a:t>
            </a:r>
          </a:p>
          <a:p>
            <a:pPr>
              <a:buClr>
                <a:schemeClr val="tx1"/>
              </a:buClr>
              <a:buFont typeface="Arial" panose="020B0604020202020204" pitchFamily="34" charset="0"/>
              <a:buChar char="•"/>
            </a:pPr>
            <a:endParaRPr lang="en-US" dirty="0"/>
          </a:p>
        </p:txBody>
      </p:sp>
      <p:sp>
        <p:nvSpPr>
          <p:cNvPr id="3" name="Title 2">
            <a:extLst>
              <a:ext uri="{FF2B5EF4-FFF2-40B4-BE49-F238E27FC236}">
                <a16:creationId xmlns:a16="http://schemas.microsoft.com/office/drawing/2014/main" id="{F3ACD134-5238-4A46-8CB6-B28102B82104}"/>
              </a:ext>
            </a:extLst>
          </p:cNvPr>
          <p:cNvSpPr>
            <a:spLocks noGrp="1"/>
          </p:cNvSpPr>
          <p:nvPr>
            <p:ph type="title"/>
          </p:nvPr>
        </p:nvSpPr>
        <p:spPr/>
        <p:txBody>
          <a:bodyPr/>
          <a:lstStyle/>
          <a:p>
            <a:r>
              <a:rPr lang="en-US" dirty="0"/>
              <a:t>Paraphrasing</a:t>
            </a:r>
          </a:p>
        </p:txBody>
      </p:sp>
    </p:spTree>
    <p:extLst>
      <p:ext uri="{BB962C8B-B14F-4D97-AF65-F5344CB8AC3E}">
        <p14:creationId xmlns:p14="http://schemas.microsoft.com/office/powerpoint/2010/main" val="32563127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3C7DB5D-7AF0-4CCE-A377-DBE638B25C94}"/>
              </a:ext>
            </a:extLst>
          </p:cNvPr>
          <p:cNvSpPr>
            <a:spLocks noGrp="1"/>
          </p:cNvSpPr>
          <p:nvPr>
            <p:ph idx="1"/>
          </p:nvPr>
        </p:nvSpPr>
        <p:spPr/>
        <p:txBody>
          <a:bodyPr/>
          <a:lstStyle/>
          <a:p>
            <a:pPr>
              <a:buClr>
                <a:schemeClr val="tx2"/>
              </a:buClr>
              <a:buFont typeface="Arial" panose="020B0604020202020204" pitchFamily="34" charset="0"/>
              <a:buChar char="•"/>
            </a:pPr>
            <a:r>
              <a:rPr lang="en-US" dirty="0"/>
              <a:t>Learning actively may be different for each learner</a:t>
            </a:r>
          </a:p>
          <a:p>
            <a:pPr>
              <a:buClr>
                <a:schemeClr val="tx2"/>
              </a:buClr>
              <a:buFont typeface="Arial" panose="020B0604020202020204" pitchFamily="34" charset="0"/>
              <a:buChar char="•"/>
            </a:pPr>
            <a:r>
              <a:rPr lang="en-US" dirty="0"/>
              <a:t>Helping them identify how they enjoy engaging – remember how did they become proficient at ______.</a:t>
            </a:r>
          </a:p>
          <a:p>
            <a:pPr>
              <a:buClr>
                <a:schemeClr val="tx2"/>
              </a:buClr>
              <a:buFont typeface="Arial" panose="020B0604020202020204" pitchFamily="34" charset="0"/>
              <a:buChar char="•"/>
            </a:pPr>
            <a:r>
              <a:rPr lang="en-US" dirty="0"/>
              <a:t>Flashcards, mind maps, outlines, </a:t>
            </a:r>
          </a:p>
        </p:txBody>
      </p:sp>
      <p:sp>
        <p:nvSpPr>
          <p:cNvPr id="3" name="Title 2">
            <a:extLst>
              <a:ext uri="{FF2B5EF4-FFF2-40B4-BE49-F238E27FC236}">
                <a16:creationId xmlns:a16="http://schemas.microsoft.com/office/drawing/2014/main" id="{FE95586B-980D-4739-AD8A-09C9E39BA4CF}"/>
              </a:ext>
            </a:extLst>
          </p:cNvPr>
          <p:cNvSpPr>
            <a:spLocks noGrp="1"/>
          </p:cNvSpPr>
          <p:nvPr>
            <p:ph type="title"/>
          </p:nvPr>
        </p:nvSpPr>
        <p:spPr/>
        <p:txBody>
          <a:bodyPr/>
          <a:lstStyle/>
          <a:p>
            <a:r>
              <a:rPr lang="en-US" dirty="0"/>
              <a:t>Learning Actively</a:t>
            </a:r>
          </a:p>
        </p:txBody>
      </p:sp>
    </p:spTree>
    <p:extLst>
      <p:ext uri="{BB962C8B-B14F-4D97-AF65-F5344CB8AC3E}">
        <p14:creationId xmlns:p14="http://schemas.microsoft.com/office/powerpoint/2010/main" val="1484284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3C7DB5D-7AF0-4CCE-A377-DBE638B25C94}"/>
              </a:ext>
            </a:extLst>
          </p:cNvPr>
          <p:cNvSpPr>
            <a:spLocks noGrp="1"/>
          </p:cNvSpPr>
          <p:nvPr>
            <p:ph idx="1"/>
          </p:nvPr>
        </p:nvSpPr>
        <p:spPr/>
        <p:txBody>
          <a:bodyPr/>
          <a:lstStyle/>
          <a:p>
            <a:pPr>
              <a:buClr>
                <a:schemeClr val="tx2"/>
              </a:buClr>
              <a:buFont typeface="Arial" panose="020B0604020202020204" pitchFamily="34" charset="0"/>
              <a:buChar char="•"/>
            </a:pPr>
            <a:r>
              <a:rPr lang="en-US" dirty="0"/>
              <a:t>Access to learning materials, worksheets, website, etc.</a:t>
            </a:r>
          </a:p>
          <a:p>
            <a:pPr>
              <a:buClr>
                <a:schemeClr val="tx2"/>
              </a:buClr>
              <a:buFont typeface="Arial" panose="020B0604020202020204" pitchFamily="34" charset="0"/>
              <a:buChar char="•"/>
            </a:pPr>
            <a:endParaRPr lang="en-US" dirty="0"/>
          </a:p>
        </p:txBody>
      </p:sp>
      <p:sp>
        <p:nvSpPr>
          <p:cNvPr id="3" name="Title 2">
            <a:extLst>
              <a:ext uri="{FF2B5EF4-FFF2-40B4-BE49-F238E27FC236}">
                <a16:creationId xmlns:a16="http://schemas.microsoft.com/office/drawing/2014/main" id="{FE95586B-980D-4739-AD8A-09C9E39BA4CF}"/>
              </a:ext>
            </a:extLst>
          </p:cNvPr>
          <p:cNvSpPr>
            <a:spLocks noGrp="1"/>
          </p:cNvSpPr>
          <p:nvPr>
            <p:ph type="title"/>
          </p:nvPr>
        </p:nvSpPr>
        <p:spPr/>
        <p:txBody>
          <a:bodyPr/>
          <a:lstStyle/>
          <a:p>
            <a:pPr>
              <a:buClr>
                <a:schemeClr val="tx1"/>
              </a:buClr>
            </a:pPr>
            <a:r>
              <a:rPr lang="en-US" dirty="0"/>
              <a:t>Using other resources even if it is not required</a:t>
            </a:r>
          </a:p>
        </p:txBody>
      </p:sp>
      <p:sp>
        <p:nvSpPr>
          <p:cNvPr id="4" name="Rectangle 3">
            <a:extLst>
              <a:ext uri="{FF2B5EF4-FFF2-40B4-BE49-F238E27FC236}">
                <a16:creationId xmlns:a16="http://schemas.microsoft.com/office/drawing/2014/main" id="{36E5D4D1-B99A-44CE-B4F6-3B3A0A2B8482}"/>
              </a:ext>
            </a:extLst>
          </p:cNvPr>
          <p:cNvSpPr/>
          <p:nvPr/>
        </p:nvSpPr>
        <p:spPr>
          <a:xfrm>
            <a:off x="3058887" y="3701143"/>
            <a:ext cx="4898571" cy="1981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C_____T</a:t>
            </a:r>
          </a:p>
        </p:txBody>
      </p:sp>
    </p:spTree>
    <p:extLst>
      <p:ext uri="{BB962C8B-B14F-4D97-AF65-F5344CB8AC3E}">
        <p14:creationId xmlns:p14="http://schemas.microsoft.com/office/powerpoint/2010/main" val="1139834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F7A129B-55D2-4A97-B31C-54EB25AE0F05}"/>
              </a:ext>
            </a:extLst>
          </p:cNvPr>
          <p:cNvSpPr>
            <a:spLocks noGrp="1"/>
          </p:cNvSpPr>
          <p:nvPr>
            <p:ph idx="1"/>
          </p:nvPr>
        </p:nvSpPr>
        <p:spPr/>
        <p:txBody>
          <a:bodyPr/>
          <a:lstStyle/>
          <a:p>
            <a:pPr>
              <a:buClr>
                <a:schemeClr val="tx1"/>
              </a:buClr>
              <a:buFont typeface="Arial" panose="020B0604020202020204" pitchFamily="34" charset="0"/>
              <a:buChar char="•"/>
            </a:pPr>
            <a:r>
              <a:rPr lang="en-US" dirty="0"/>
              <a:t>Smartphones, laptop, and tablets </a:t>
            </a:r>
          </a:p>
          <a:p>
            <a:pPr>
              <a:buClr>
                <a:schemeClr val="tx1"/>
              </a:buClr>
              <a:buFont typeface="Arial" panose="020B0604020202020204" pitchFamily="34" charset="0"/>
              <a:buChar char="•"/>
            </a:pPr>
            <a:r>
              <a:rPr lang="en-US" dirty="0"/>
              <a:t>Recent, studies show that taking notes by hand results in more learning than does taking notes with technology. </a:t>
            </a:r>
          </a:p>
          <a:p>
            <a:pPr>
              <a:buClr>
                <a:schemeClr val="tx1"/>
              </a:buClr>
              <a:buFont typeface="Arial" panose="020B0604020202020204" pitchFamily="34" charset="0"/>
              <a:buChar char="•"/>
            </a:pPr>
            <a:r>
              <a:rPr lang="en-US" dirty="0"/>
              <a:t>Students are forced to put ideas into their own words when they write (Mueller &amp; Oppenheimer, 2014)</a:t>
            </a:r>
          </a:p>
          <a:p>
            <a:pPr>
              <a:buClr>
                <a:schemeClr val="tx1"/>
              </a:buClr>
              <a:buFont typeface="Arial" panose="020B0604020202020204" pitchFamily="34" charset="0"/>
              <a:buChar char="•"/>
            </a:pPr>
            <a:r>
              <a:rPr lang="en-US" dirty="0"/>
              <a:t>If students miss a class, encourage them to ask a fellow student for their notes, because instead of slides or just problems, there will be explanations </a:t>
            </a:r>
          </a:p>
        </p:txBody>
      </p:sp>
      <p:sp>
        <p:nvSpPr>
          <p:cNvPr id="3" name="Title 2">
            <a:extLst>
              <a:ext uri="{FF2B5EF4-FFF2-40B4-BE49-F238E27FC236}">
                <a16:creationId xmlns:a16="http://schemas.microsoft.com/office/drawing/2014/main" id="{1E7B5338-4BBC-4D9F-819F-E4B1F8E06853}"/>
              </a:ext>
            </a:extLst>
          </p:cNvPr>
          <p:cNvSpPr>
            <a:spLocks noGrp="1"/>
          </p:cNvSpPr>
          <p:nvPr>
            <p:ph type="title"/>
          </p:nvPr>
        </p:nvSpPr>
        <p:spPr/>
        <p:txBody>
          <a:bodyPr/>
          <a:lstStyle/>
          <a:p>
            <a:r>
              <a:rPr lang="en-US" dirty="0"/>
              <a:t>Go to class and Take handwritten notes</a:t>
            </a:r>
          </a:p>
        </p:txBody>
      </p:sp>
    </p:spTree>
    <p:extLst>
      <p:ext uri="{BB962C8B-B14F-4D97-AF65-F5344CB8AC3E}">
        <p14:creationId xmlns:p14="http://schemas.microsoft.com/office/powerpoint/2010/main" val="2184910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F7A129B-55D2-4A97-B31C-54EB25AE0F05}"/>
              </a:ext>
            </a:extLst>
          </p:cNvPr>
          <p:cNvSpPr>
            <a:spLocks noGrp="1"/>
          </p:cNvSpPr>
          <p:nvPr>
            <p:ph idx="1"/>
          </p:nvPr>
        </p:nvSpPr>
        <p:spPr/>
        <p:txBody>
          <a:bodyPr/>
          <a:lstStyle/>
          <a:p>
            <a:pPr>
              <a:buClr>
                <a:schemeClr val="tx1"/>
              </a:buClr>
              <a:buFont typeface="Arial" panose="020B0604020202020204" pitchFamily="34" charset="0"/>
              <a:buChar char="•"/>
            </a:pPr>
            <a:r>
              <a:rPr lang="en-US" dirty="0"/>
              <a:t>Try to do work without examples</a:t>
            </a:r>
          </a:p>
          <a:p>
            <a:pPr>
              <a:buClr>
                <a:schemeClr val="tx1"/>
              </a:buClr>
              <a:buFont typeface="Arial" panose="020B0604020202020204" pitchFamily="34" charset="0"/>
              <a:buChar char="•"/>
            </a:pPr>
            <a:r>
              <a:rPr lang="en-US" dirty="0"/>
              <a:t>Then they can check their answer and work to see if their process was different</a:t>
            </a:r>
          </a:p>
          <a:p>
            <a:pPr>
              <a:buClr>
                <a:schemeClr val="tx1"/>
              </a:buClr>
              <a:buFont typeface="Arial" panose="020B0604020202020204" pitchFamily="34" charset="0"/>
              <a:buChar char="•"/>
            </a:pPr>
            <a:r>
              <a:rPr lang="en-US" dirty="0"/>
              <a:t>If the approaches are different, why? Great opportunity for deeper learning</a:t>
            </a:r>
          </a:p>
          <a:p>
            <a:pPr>
              <a:buClr>
                <a:schemeClr val="tx1"/>
              </a:buClr>
              <a:buFont typeface="Arial" panose="020B0604020202020204" pitchFamily="34" charset="0"/>
              <a:buChar char="•"/>
            </a:pPr>
            <a:r>
              <a:rPr lang="en-US" dirty="0"/>
              <a:t>If they can’t get started, set a timer for 5 minutes, allow them to go back through notes or books so they can figure out how to start the problem.</a:t>
            </a:r>
          </a:p>
          <a:p>
            <a:pPr>
              <a:buClr>
                <a:schemeClr val="tx1"/>
              </a:buClr>
              <a:buFont typeface="Arial" panose="020B0604020202020204" pitchFamily="34" charset="0"/>
              <a:buChar char="•"/>
            </a:pPr>
            <a:r>
              <a:rPr lang="en-US" dirty="0"/>
              <a:t>If they can’t move on to next piece, having them set another timer and look for step two and continue until they can solve the task independently.</a:t>
            </a:r>
          </a:p>
          <a:p>
            <a:pPr>
              <a:buClr>
                <a:schemeClr val="tx1"/>
              </a:buClr>
              <a:buFont typeface="Arial" panose="020B0604020202020204" pitchFamily="34" charset="0"/>
              <a:buChar char="•"/>
            </a:pPr>
            <a:r>
              <a:rPr lang="en-US" dirty="0"/>
              <a:t>Mistakes are okay!</a:t>
            </a:r>
          </a:p>
        </p:txBody>
      </p:sp>
      <p:sp>
        <p:nvSpPr>
          <p:cNvPr id="3" name="Title 2">
            <a:extLst>
              <a:ext uri="{FF2B5EF4-FFF2-40B4-BE49-F238E27FC236}">
                <a16:creationId xmlns:a16="http://schemas.microsoft.com/office/drawing/2014/main" id="{1E7B5338-4BBC-4D9F-819F-E4B1F8E06853}"/>
              </a:ext>
            </a:extLst>
          </p:cNvPr>
          <p:cNvSpPr>
            <a:spLocks noGrp="1"/>
          </p:cNvSpPr>
          <p:nvPr>
            <p:ph type="title"/>
          </p:nvPr>
        </p:nvSpPr>
        <p:spPr/>
        <p:txBody>
          <a:bodyPr/>
          <a:lstStyle/>
          <a:p>
            <a:pPr>
              <a:buClr>
                <a:schemeClr val="tx1"/>
              </a:buClr>
            </a:pPr>
            <a:r>
              <a:rPr lang="en-US" dirty="0"/>
              <a:t>Doing practice work without using solved examples as a guide</a:t>
            </a:r>
          </a:p>
        </p:txBody>
      </p:sp>
    </p:spTree>
    <p:extLst>
      <p:ext uri="{BB962C8B-B14F-4D97-AF65-F5344CB8AC3E}">
        <p14:creationId xmlns:p14="http://schemas.microsoft.com/office/powerpoint/2010/main" val="3635087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F7A129B-55D2-4A97-B31C-54EB25AE0F05}"/>
              </a:ext>
            </a:extLst>
          </p:cNvPr>
          <p:cNvSpPr>
            <a:spLocks noGrp="1"/>
          </p:cNvSpPr>
          <p:nvPr>
            <p:ph idx="1"/>
          </p:nvPr>
        </p:nvSpPr>
        <p:spPr/>
        <p:txBody>
          <a:bodyPr/>
          <a:lstStyle/>
          <a:p>
            <a:pPr>
              <a:buClr>
                <a:schemeClr val="tx1"/>
              </a:buClr>
              <a:buFont typeface="Arial" panose="020B0604020202020204" pitchFamily="34" charset="0"/>
              <a:buChar char="•"/>
            </a:pPr>
            <a:r>
              <a:rPr lang="en-US" dirty="0"/>
              <a:t>Have students teach what the have learned to a friend, a pet, a child, an imaginary person.</a:t>
            </a:r>
          </a:p>
          <a:p>
            <a:pPr>
              <a:buClr>
                <a:schemeClr val="tx1"/>
              </a:buClr>
              <a:buFont typeface="Arial" panose="020B0604020202020204" pitchFamily="34" charset="0"/>
              <a:buChar char="•"/>
            </a:pPr>
            <a:r>
              <a:rPr lang="en-US" dirty="0"/>
              <a:t>Helps to identify areas of confusion, gaps in their understanding, or details they aren’t clear about.</a:t>
            </a:r>
          </a:p>
          <a:p>
            <a:pPr>
              <a:buClr>
                <a:schemeClr val="tx1"/>
              </a:buClr>
              <a:buFont typeface="Arial" panose="020B0604020202020204" pitchFamily="34" charset="0"/>
              <a:buChar char="•"/>
            </a:pPr>
            <a:endParaRPr lang="en-US" dirty="0"/>
          </a:p>
        </p:txBody>
      </p:sp>
      <p:sp>
        <p:nvSpPr>
          <p:cNvPr id="3" name="Title 2">
            <a:extLst>
              <a:ext uri="{FF2B5EF4-FFF2-40B4-BE49-F238E27FC236}">
                <a16:creationId xmlns:a16="http://schemas.microsoft.com/office/drawing/2014/main" id="{1E7B5338-4BBC-4D9F-819F-E4B1F8E06853}"/>
              </a:ext>
            </a:extLst>
          </p:cNvPr>
          <p:cNvSpPr>
            <a:spLocks noGrp="1"/>
          </p:cNvSpPr>
          <p:nvPr>
            <p:ph type="title"/>
          </p:nvPr>
        </p:nvSpPr>
        <p:spPr/>
        <p:txBody>
          <a:bodyPr/>
          <a:lstStyle/>
          <a:p>
            <a:pPr>
              <a:buClr>
                <a:schemeClr val="tx1"/>
              </a:buClr>
            </a:pPr>
            <a:r>
              <a:rPr lang="en-US" dirty="0"/>
              <a:t>Students as Teachers</a:t>
            </a:r>
          </a:p>
        </p:txBody>
      </p:sp>
    </p:spTree>
    <p:extLst>
      <p:ext uri="{BB962C8B-B14F-4D97-AF65-F5344CB8AC3E}">
        <p14:creationId xmlns:p14="http://schemas.microsoft.com/office/powerpoint/2010/main" val="3504584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5E51183-D0D9-A74B-94F0-9EC0104A75F3}"/>
              </a:ext>
            </a:extLst>
          </p:cNvPr>
          <p:cNvSpPr>
            <a:spLocks noGrp="1"/>
          </p:cNvSpPr>
          <p:nvPr>
            <p:ph type="title"/>
          </p:nvPr>
        </p:nvSpPr>
        <p:spPr/>
        <p:txBody>
          <a:bodyPr/>
          <a:lstStyle/>
          <a:p>
            <a:pPr>
              <a:tabLst>
                <a:tab pos="3308350" algn="l"/>
              </a:tabLst>
            </a:pPr>
            <a:r>
              <a:rPr lang="en-US" sz="2800" dirty="0">
                <a:solidFill>
                  <a:schemeClr val="tx1">
                    <a:lumMod val="85000"/>
                    <a:lumOff val="15000"/>
                  </a:schemeClr>
                </a:solidFill>
              </a:rPr>
              <a:t>Thomas H. Palmer’s </a:t>
            </a:r>
            <a:r>
              <a:rPr lang="en-US" sz="2800" i="1" dirty="0">
                <a:solidFill>
                  <a:schemeClr val="tx1">
                    <a:lumMod val="85000"/>
                    <a:lumOff val="15000"/>
                  </a:schemeClr>
                </a:solidFill>
              </a:rPr>
              <a:t>Teacher’s Manual (1840)</a:t>
            </a:r>
            <a:endParaRPr lang="en-US" sz="2800" dirty="0">
              <a:solidFill>
                <a:schemeClr val="tx1">
                  <a:lumMod val="85000"/>
                  <a:lumOff val="15000"/>
                </a:schemeClr>
              </a:solidFill>
            </a:endParaRPr>
          </a:p>
        </p:txBody>
      </p:sp>
      <p:sp>
        <p:nvSpPr>
          <p:cNvPr id="5" name="Content Placeholder 4">
            <a:extLst>
              <a:ext uri="{FF2B5EF4-FFF2-40B4-BE49-F238E27FC236}">
                <a16:creationId xmlns:a16="http://schemas.microsoft.com/office/drawing/2014/main" id="{319ED1B1-6FE0-FA43-95C4-366DBD1F1305}"/>
              </a:ext>
            </a:extLst>
          </p:cNvPr>
          <p:cNvSpPr>
            <a:spLocks noGrp="1"/>
          </p:cNvSpPr>
          <p:nvPr>
            <p:ph sz="half" idx="2"/>
          </p:nvPr>
        </p:nvSpPr>
        <p:spPr/>
        <p:txBody>
          <a:bodyPr/>
          <a:lstStyle/>
          <a:p>
            <a:pPr marL="0" indent="0">
              <a:buFont typeface="Calibri" panose="020F0502020204030204" pitchFamily="34" charset="0"/>
              <a:buNone/>
            </a:pPr>
            <a:r>
              <a:rPr lang="en-US" spc="200" dirty="0"/>
              <a:t>“Tis a lesson you should heed, Try try again.</a:t>
            </a:r>
          </a:p>
          <a:p>
            <a:pPr marL="0" indent="0">
              <a:buFont typeface="Calibri" panose="020F0502020204030204" pitchFamily="34" charset="0"/>
              <a:buNone/>
            </a:pPr>
            <a:r>
              <a:rPr lang="en-US" spc="200" dirty="0">
                <a:solidFill>
                  <a:schemeClr val="tx1"/>
                </a:solidFill>
              </a:rPr>
              <a:t>If at first you don’t </a:t>
            </a:r>
            <a:r>
              <a:rPr lang="en-US" spc="200" dirty="0"/>
              <a:t>succeed, </a:t>
            </a:r>
            <a:r>
              <a:rPr lang="en-US" spc="200" dirty="0" err="1"/>
              <a:t>Try,try</a:t>
            </a:r>
            <a:r>
              <a:rPr lang="en-US" spc="200" dirty="0"/>
              <a:t> again.”</a:t>
            </a:r>
            <a:endParaRPr lang="en-US" spc="200" dirty="0">
              <a:solidFill>
                <a:schemeClr val="tx1"/>
              </a:solidFill>
            </a:endParaRPr>
          </a:p>
        </p:txBody>
      </p:sp>
    </p:spTree>
    <p:extLst>
      <p:ext uri="{BB962C8B-B14F-4D97-AF65-F5344CB8AC3E}">
        <p14:creationId xmlns:p14="http://schemas.microsoft.com/office/powerpoint/2010/main" val="9719767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F7A129B-55D2-4A97-B31C-54EB25AE0F05}"/>
              </a:ext>
            </a:extLst>
          </p:cNvPr>
          <p:cNvSpPr>
            <a:spLocks noGrp="1"/>
          </p:cNvSpPr>
          <p:nvPr>
            <p:ph idx="1"/>
          </p:nvPr>
        </p:nvSpPr>
        <p:spPr/>
        <p:txBody>
          <a:bodyPr/>
          <a:lstStyle/>
          <a:p>
            <a:pPr>
              <a:buClr>
                <a:schemeClr val="tx1"/>
              </a:buClr>
              <a:buFont typeface="Arial" panose="020B0604020202020204" pitchFamily="34" charset="0"/>
              <a:buChar char="•"/>
            </a:pPr>
            <a:r>
              <a:rPr lang="en-US" dirty="0"/>
              <a:t>Groups give students the opportunity to teach</a:t>
            </a:r>
          </a:p>
          <a:p>
            <a:pPr>
              <a:buClr>
                <a:schemeClr val="tx1"/>
              </a:buClr>
              <a:buFont typeface="Arial" panose="020B0604020202020204" pitchFamily="34" charset="0"/>
              <a:buChar char="•"/>
            </a:pPr>
            <a:r>
              <a:rPr lang="en-US" dirty="0"/>
              <a:t>Evaluate each other’s thinking</a:t>
            </a:r>
          </a:p>
          <a:p>
            <a:pPr>
              <a:buClr>
                <a:schemeClr val="tx1"/>
              </a:buClr>
              <a:buFont typeface="Arial" panose="020B0604020202020204" pitchFamily="34" charset="0"/>
              <a:buChar char="•"/>
            </a:pPr>
            <a:r>
              <a:rPr lang="en-US" dirty="0"/>
              <a:t>Discuss more in-depth</a:t>
            </a:r>
          </a:p>
          <a:p>
            <a:pPr>
              <a:buClr>
                <a:schemeClr val="tx1"/>
              </a:buClr>
              <a:buFont typeface="Arial" panose="020B0604020202020204" pitchFamily="34" charset="0"/>
              <a:buChar char="•"/>
            </a:pPr>
            <a:r>
              <a:rPr lang="en-US" dirty="0"/>
              <a:t>Vygotsky (1978) and Bruner (1985) stated that students needed to engage in both discussion and problem-solving activities</a:t>
            </a:r>
          </a:p>
          <a:p>
            <a:pPr>
              <a:buClr>
                <a:schemeClr val="tx1"/>
              </a:buClr>
              <a:buFont typeface="Arial" panose="020B0604020202020204" pitchFamily="34" charset="0"/>
              <a:buChar char="•"/>
            </a:pPr>
            <a:endParaRPr lang="en-US" dirty="0"/>
          </a:p>
        </p:txBody>
      </p:sp>
      <p:sp>
        <p:nvSpPr>
          <p:cNvPr id="3" name="Title 2">
            <a:extLst>
              <a:ext uri="{FF2B5EF4-FFF2-40B4-BE49-F238E27FC236}">
                <a16:creationId xmlns:a16="http://schemas.microsoft.com/office/drawing/2014/main" id="{1E7B5338-4BBC-4D9F-819F-E4B1F8E06853}"/>
              </a:ext>
            </a:extLst>
          </p:cNvPr>
          <p:cNvSpPr>
            <a:spLocks noGrp="1"/>
          </p:cNvSpPr>
          <p:nvPr>
            <p:ph type="title"/>
          </p:nvPr>
        </p:nvSpPr>
        <p:spPr/>
        <p:txBody>
          <a:bodyPr/>
          <a:lstStyle/>
          <a:p>
            <a:pPr>
              <a:buClr>
                <a:schemeClr val="tx1"/>
              </a:buClr>
            </a:pPr>
            <a:r>
              <a:rPr lang="en-US" dirty="0"/>
              <a:t>Groups</a:t>
            </a:r>
          </a:p>
        </p:txBody>
      </p:sp>
    </p:spTree>
    <p:extLst>
      <p:ext uri="{BB962C8B-B14F-4D97-AF65-F5344CB8AC3E}">
        <p14:creationId xmlns:p14="http://schemas.microsoft.com/office/powerpoint/2010/main" val="238882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6CFB386-24B3-440D-820F-D962386E32EA}"/>
              </a:ext>
            </a:extLst>
          </p:cNvPr>
          <p:cNvSpPr>
            <a:spLocks noGrp="1"/>
          </p:cNvSpPr>
          <p:nvPr>
            <p:ph idx="1"/>
          </p:nvPr>
        </p:nvSpPr>
        <p:spPr/>
        <p:txBody>
          <a:bodyPr/>
          <a:lstStyle/>
          <a:p>
            <a:pPr>
              <a:buClr>
                <a:schemeClr val="tx1"/>
              </a:buClr>
              <a:buFont typeface="Arial" panose="020B0604020202020204" pitchFamily="34" charset="0"/>
              <a:buChar char="•"/>
            </a:pPr>
            <a:r>
              <a:rPr lang="en-US" dirty="0"/>
              <a:t>Practice tests help deepen learning (Roediger and Karpicke (2006)</a:t>
            </a:r>
          </a:p>
          <a:p>
            <a:pPr>
              <a:buClr>
                <a:schemeClr val="tx1"/>
              </a:buClr>
              <a:buFont typeface="Arial" panose="020B0604020202020204" pitchFamily="34" charset="0"/>
              <a:buChar char="•"/>
            </a:pPr>
            <a:r>
              <a:rPr lang="en-US" dirty="0"/>
              <a:t>Have students create their own assessments and then give them out over a series of days or weeks.</a:t>
            </a:r>
          </a:p>
          <a:p>
            <a:pPr>
              <a:buClr>
                <a:schemeClr val="tx1"/>
              </a:buClr>
              <a:buFont typeface="Arial" panose="020B0604020202020204" pitchFamily="34" charset="0"/>
              <a:buChar char="•"/>
            </a:pPr>
            <a:r>
              <a:rPr lang="en-US" dirty="0"/>
              <a:t>Then review the mistakes and clear up misconceptions.</a:t>
            </a:r>
          </a:p>
        </p:txBody>
      </p:sp>
      <p:sp>
        <p:nvSpPr>
          <p:cNvPr id="3" name="Title 2">
            <a:extLst>
              <a:ext uri="{FF2B5EF4-FFF2-40B4-BE49-F238E27FC236}">
                <a16:creationId xmlns:a16="http://schemas.microsoft.com/office/drawing/2014/main" id="{FC588723-88B2-4A58-A027-678918F1AC1E}"/>
              </a:ext>
            </a:extLst>
          </p:cNvPr>
          <p:cNvSpPr>
            <a:spLocks noGrp="1"/>
          </p:cNvSpPr>
          <p:nvPr>
            <p:ph type="title"/>
          </p:nvPr>
        </p:nvSpPr>
        <p:spPr/>
        <p:txBody>
          <a:bodyPr/>
          <a:lstStyle/>
          <a:p>
            <a:r>
              <a:rPr lang="en-US" dirty="0"/>
              <a:t>Mock Exams</a:t>
            </a:r>
          </a:p>
        </p:txBody>
      </p:sp>
    </p:spTree>
    <p:extLst>
      <p:ext uri="{BB962C8B-B14F-4D97-AF65-F5344CB8AC3E}">
        <p14:creationId xmlns:p14="http://schemas.microsoft.com/office/powerpoint/2010/main" val="2980020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FBA701C-545C-4F30-A0FE-66B0C999AACD}"/>
              </a:ext>
            </a:extLst>
          </p:cNvPr>
          <p:cNvSpPr>
            <a:spLocks noGrp="1"/>
          </p:cNvSpPr>
          <p:nvPr>
            <p:ph idx="1"/>
          </p:nvPr>
        </p:nvSpPr>
        <p:spPr/>
        <p:txBody>
          <a:bodyPr/>
          <a:lstStyle/>
          <a:p>
            <a:pPr>
              <a:buFont typeface="Arial" panose="020B0604020202020204" pitchFamily="34" charset="0"/>
              <a:buChar char="•"/>
            </a:pPr>
            <a:r>
              <a:rPr lang="en-US" dirty="0"/>
              <a:t>In Groups of two, you will work through the activity entitled, “Covering the Field.”</a:t>
            </a:r>
          </a:p>
          <a:p>
            <a:pPr>
              <a:buFont typeface="Arial" panose="020B0604020202020204" pitchFamily="34" charset="0"/>
              <a:buChar char="•"/>
            </a:pPr>
            <a:r>
              <a:rPr lang="en-US" dirty="0"/>
              <a:t>You will have 15 to 20 minutes to play several games</a:t>
            </a:r>
          </a:p>
        </p:txBody>
      </p:sp>
      <p:sp>
        <p:nvSpPr>
          <p:cNvPr id="3" name="Title 2">
            <a:extLst>
              <a:ext uri="{FF2B5EF4-FFF2-40B4-BE49-F238E27FC236}">
                <a16:creationId xmlns:a16="http://schemas.microsoft.com/office/drawing/2014/main" id="{95FD0E03-2722-4964-890F-E3C835AFB0EB}"/>
              </a:ext>
            </a:extLst>
          </p:cNvPr>
          <p:cNvSpPr>
            <a:spLocks noGrp="1"/>
          </p:cNvSpPr>
          <p:nvPr>
            <p:ph type="title"/>
          </p:nvPr>
        </p:nvSpPr>
        <p:spPr/>
        <p:txBody>
          <a:bodyPr/>
          <a:lstStyle/>
          <a:p>
            <a:r>
              <a:rPr lang="en-US" dirty="0"/>
              <a:t>Activity One</a:t>
            </a:r>
          </a:p>
        </p:txBody>
      </p:sp>
    </p:spTree>
    <p:extLst>
      <p:ext uri="{BB962C8B-B14F-4D97-AF65-F5344CB8AC3E}">
        <p14:creationId xmlns:p14="http://schemas.microsoft.com/office/powerpoint/2010/main" val="21370380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570AFBC-5138-4D6E-A194-3CB649EDA74F}"/>
              </a:ext>
            </a:extLst>
          </p:cNvPr>
          <p:cNvSpPr>
            <a:spLocks noGrp="1"/>
          </p:cNvSpPr>
          <p:nvPr>
            <p:ph idx="1"/>
          </p:nvPr>
        </p:nvSpPr>
        <p:spPr>
          <a:xfrm>
            <a:off x="1097280" y="2002972"/>
            <a:ext cx="10058400" cy="4101804"/>
          </a:xfrm>
        </p:spPr>
        <p:txBody>
          <a:bodyPr/>
          <a:lstStyle/>
          <a:p>
            <a:pPr>
              <a:buClr>
                <a:schemeClr val="tx1"/>
              </a:buClr>
              <a:buFont typeface="Arial" panose="020B0604020202020204" pitchFamily="34" charset="0"/>
              <a:buChar char="•"/>
            </a:pPr>
            <a:r>
              <a:rPr lang="en-US" dirty="0"/>
              <a:t>How did you decide how to use your dice to make a rectangle? What were you thinking about?</a:t>
            </a:r>
          </a:p>
          <a:p>
            <a:pPr>
              <a:buClr>
                <a:schemeClr val="tx1"/>
              </a:buClr>
              <a:buFont typeface="Arial" panose="020B0604020202020204" pitchFamily="34" charset="0"/>
              <a:buChar char="•"/>
            </a:pPr>
            <a:r>
              <a:rPr lang="en-US" dirty="0"/>
              <a:t>How did your decisions change from the beginning of the game to the end of the game?</a:t>
            </a:r>
          </a:p>
          <a:p>
            <a:pPr>
              <a:buClr>
                <a:schemeClr val="tx1"/>
              </a:buClr>
              <a:buFont typeface="Arial" panose="020B0604020202020204" pitchFamily="34" charset="0"/>
              <a:buChar char="•"/>
            </a:pPr>
            <a:r>
              <a:rPr lang="en-US" dirty="0"/>
              <a:t>If you wanted to make the biggest rectangle you could, how would you use your dice?</a:t>
            </a:r>
          </a:p>
          <a:p>
            <a:pPr>
              <a:buClr>
                <a:schemeClr val="tx1"/>
              </a:buClr>
              <a:buFont typeface="Arial" panose="020B0604020202020204" pitchFamily="34" charset="0"/>
              <a:buChar char="•"/>
            </a:pPr>
            <a:r>
              <a:rPr lang="en-US" dirty="0"/>
              <a:t>If you wanted to make the smallest rectangle  you could, how would you use your dice?</a:t>
            </a:r>
          </a:p>
          <a:p>
            <a:pPr>
              <a:buClr>
                <a:schemeClr val="tx1"/>
              </a:buClr>
              <a:buFont typeface="Arial" panose="020B0604020202020204" pitchFamily="34" charset="0"/>
              <a:buChar char="•"/>
            </a:pPr>
            <a:r>
              <a:rPr lang="en-US" dirty="0"/>
              <a:t>What made this game challenging for you? How did you handle the challenge?</a:t>
            </a:r>
          </a:p>
          <a:p>
            <a:pPr>
              <a:buClr>
                <a:schemeClr val="tx1"/>
              </a:buClr>
              <a:buFont typeface="Arial" panose="020B0604020202020204" pitchFamily="34" charset="0"/>
              <a:buChar char="•"/>
            </a:pPr>
            <a:endParaRPr lang="en-US" dirty="0"/>
          </a:p>
        </p:txBody>
      </p:sp>
      <p:sp>
        <p:nvSpPr>
          <p:cNvPr id="3" name="Title 2">
            <a:extLst>
              <a:ext uri="{FF2B5EF4-FFF2-40B4-BE49-F238E27FC236}">
                <a16:creationId xmlns:a16="http://schemas.microsoft.com/office/drawing/2014/main" id="{81B9E5C5-6CBD-4A79-8935-CC2BF5150F13}"/>
              </a:ext>
            </a:extLst>
          </p:cNvPr>
          <p:cNvSpPr>
            <a:spLocks noGrp="1"/>
          </p:cNvSpPr>
          <p:nvPr>
            <p:ph type="title"/>
          </p:nvPr>
        </p:nvSpPr>
        <p:spPr/>
        <p:txBody>
          <a:bodyPr/>
          <a:lstStyle/>
          <a:p>
            <a:r>
              <a:rPr lang="en-US" dirty="0"/>
              <a:t>Debrief</a:t>
            </a:r>
          </a:p>
        </p:txBody>
      </p:sp>
    </p:spTree>
    <p:extLst>
      <p:ext uri="{BB962C8B-B14F-4D97-AF65-F5344CB8AC3E}">
        <p14:creationId xmlns:p14="http://schemas.microsoft.com/office/powerpoint/2010/main" val="3619628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B47B340-6A54-45D5-A516-AB3E04CC470D}"/>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4669655" y="1278101"/>
            <a:ext cx="6292260" cy="4147171"/>
          </a:xfrm>
        </p:spPr>
      </p:pic>
      <p:sp>
        <p:nvSpPr>
          <p:cNvPr id="6" name="TextBox 5">
            <a:extLst>
              <a:ext uri="{FF2B5EF4-FFF2-40B4-BE49-F238E27FC236}">
                <a16:creationId xmlns:a16="http://schemas.microsoft.com/office/drawing/2014/main" id="{8191495A-63BF-4F52-9593-98107541BE2A}"/>
              </a:ext>
            </a:extLst>
          </p:cNvPr>
          <p:cNvSpPr txBox="1"/>
          <p:nvPr/>
        </p:nvSpPr>
        <p:spPr>
          <a:xfrm>
            <a:off x="1099457" y="1959429"/>
            <a:ext cx="3058886" cy="369332"/>
          </a:xfrm>
          <a:prstGeom prst="rect">
            <a:avLst/>
          </a:prstGeom>
          <a:noFill/>
        </p:spPr>
        <p:txBody>
          <a:bodyPr wrap="square" rtlCol="0">
            <a:spAutoFit/>
          </a:bodyPr>
          <a:lstStyle/>
          <a:p>
            <a:r>
              <a:rPr lang="en-US" dirty="0"/>
              <a:t>15 minutes</a:t>
            </a:r>
          </a:p>
        </p:txBody>
      </p:sp>
    </p:spTree>
    <p:extLst>
      <p:ext uri="{BB962C8B-B14F-4D97-AF65-F5344CB8AC3E}">
        <p14:creationId xmlns:p14="http://schemas.microsoft.com/office/powerpoint/2010/main" val="223941752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56E891-7B34-440A-8BD1-D6EE63905F84}"/>
              </a:ext>
            </a:extLst>
          </p:cNvPr>
          <p:cNvSpPr>
            <a:spLocks noGrp="1"/>
          </p:cNvSpPr>
          <p:nvPr>
            <p:ph type="ctrTitle"/>
          </p:nvPr>
        </p:nvSpPr>
        <p:spPr/>
        <p:txBody>
          <a:bodyPr/>
          <a:lstStyle/>
          <a:p>
            <a:r>
              <a:rPr lang="en-US" dirty="0"/>
              <a:t> Teachers	</a:t>
            </a:r>
          </a:p>
        </p:txBody>
      </p:sp>
      <p:sp>
        <p:nvSpPr>
          <p:cNvPr id="5" name="Subtitle 4">
            <a:extLst>
              <a:ext uri="{FF2B5EF4-FFF2-40B4-BE49-F238E27FC236}">
                <a16:creationId xmlns:a16="http://schemas.microsoft.com/office/drawing/2014/main" id="{7FB504E3-F854-4F7A-86E0-36A95B3BD0A6}"/>
              </a:ext>
            </a:extLst>
          </p:cNvPr>
          <p:cNvSpPr>
            <a:spLocks noGrp="1"/>
          </p:cNvSpPr>
          <p:nvPr>
            <p:ph type="subTitle" idx="1"/>
          </p:nvPr>
        </p:nvSpPr>
        <p:spPr/>
        <p:txBody>
          <a:bodyPr/>
          <a:lstStyle/>
          <a:p>
            <a:r>
              <a:rPr lang="en-US" dirty="0"/>
              <a:t>Growth Mindset, grit, Metacognition and UDL</a:t>
            </a:r>
          </a:p>
        </p:txBody>
      </p:sp>
    </p:spTree>
    <p:extLst>
      <p:ext uri="{BB962C8B-B14F-4D97-AF65-F5344CB8AC3E}">
        <p14:creationId xmlns:p14="http://schemas.microsoft.com/office/powerpoint/2010/main" val="42560178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5EC070C2-20B7-4799-8F24-F15E4CB1270B}"/>
              </a:ext>
            </a:extLst>
          </p:cNvPr>
          <p:cNvPicPr>
            <a:picLocks noGrp="1" noChangeAspect="1"/>
          </p:cNvPicPr>
          <p:nvPr>
            <p:ph type="pic" sz="quarter" idx="13"/>
          </p:nvPr>
        </p:nvPicPr>
        <p:blipFill>
          <a:blip r:embed="rId2">
            <a:extLst>
              <a:ext uri="{837473B0-CC2E-450A-ABE3-18F120FF3D39}">
                <a1611:picAttrSrcUrl xmlns:a1611="http://schemas.microsoft.com/office/drawing/2016/11/main" r:id="rId3"/>
              </a:ext>
            </a:extLst>
          </a:blip>
          <a:srcRect t="366" b="366"/>
          <a:stretch>
            <a:fillRect/>
          </a:stretch>
        </p:blipFill>
        <p:spPr/>
      </p:pic>
      <p:sp>
        <p:nvSpPr>
          <p:cNvPr id="4" name="Title 3">
            <a:extLst>
              <a:ext uri="{FF2B5EF4-FFF2-40B4-BE49-F238E27FC236}">
                <a16:creationId xmlns:a16="http://schemas.microsoft.com/office/drawing/2014/main" id="{C3788E3C-94DC-4582-8A0C-B8361E67F44F}"/>
              </a:ext>
            </a:extLst>
          </p:cNvPr>
          <p:cNvSpPr>
            <a:spLocks noGrp="1"/>
          </p:cNvSpPr>
          <p:nvPr>
            <p:ph type="title"/>
          </p:nvPr>
        </p:nvSpPr>
        <p:spPr/>
        <p:txBody>
          <a:bodyPr/>
          <a:lstStyle/>
          <a:p>
            <a:r>
              <a:rPr lang="en-US" dirty="0"/>
              <a:t>Teachers</a:t>
            </a:r>
          </a:p>
        </p:txBody>
      </p:sp>
      <p:sp>
        <p:nvSpPr>
          <p:cNvPr id="5" name="Content Placeholder 4">
            <a:extLst>
              <a:ext uri="{FF2B5EF4-FFF2-40B4-BE49-F238E27FC236}">
                <a16:creationId xmlns:a16="http://schemas.microsoft.com/office/drawing/2014/main" id="{E9CB9B1F-AB78-4D28-90D0-37F26719B2CF}"/>
              </a:ext>
            </a:extLst>
          </p:cNvPr>
          <p:cNvSpPr>
            <a:spLocks noGrp="1"/>
          </p:cNvSpPr>
          <p:nvPr>
            <p:ph sz="half" idx="2"/>
          </p:nvPr>
        </p:nvSpPr>
        <p:spPr/>
        <p:txBody>
          <a:bodyPr/>
          <a:lstStyle/>
          <a:p>
            <a:pPr marL="285750" indent="-285750">
              <a:buFont typeface="Arial" panose="020B0604020202020204" pitchFamily="34" charset="0"/>
              <a:buChar char="•"/>
            </a:pPr>
            <a:r>
              <a:rPr lang="en-US" dirty="0"/>
              <a:t>Reflecting on our mindset about math</a:t>
            </a:r>
          </a:p>
          <a:p>
            <a:pPr marL="285750" indent="-285750">
              <a:buFont typeface="Arial" panose="020B0604020202020204" pitchFamily="34" charset="0"/>
              <a:buChar char="•"/>
            </a:pPr>
            <a:r>
              <a:rPr lang="en-US" dirty="0"/>
              <a:t>Reflecting on our lesson</a:t>
            </a:r>
          </a:p>
          <a:p>
            <a:pPr marL="486918" lvl="1" indent="-285750">
              <a:buFont typeface="Arial" panose="020B0604020202020204" pitchFamily="34" charset="0"/>
              <a:buChar char="•"/>
            </a:pPr>
            <a:r>
              <a:rPr lang="en-US" dirty="0"/>
              <a:t>Before</a:t>
            </a:r>
          </a:p>
          <a:p>
            <a:pPr marL="486918" lvl="1" indent="-285750">
              <a:buFont typeface="Arial" panose="020B0604020202020204" pitchFamily="34" charset="0"/>
              <a:buChar char="•"/>
            </a:pPr>
            <a:r>
              <a:rPr lang="en-US" dirty="0"/>
              <a:t>During</a:t>
            </a:r>
          </a:p>
          <a:p>
            <a:pPr marL="486918" lvl="1" indent="-285750">
              <a:buFont typeface="Arial" panose="020B0604020202020204" pitchFamily="34" charset="0"/>
              <a:buChar char="•"/>
            </a:pPr>
            <a:r>
              <a:rPr lang="en-US" dirty="0"/>
              <a:t>After</a:t>
            </a:r>
          </a:p>
          <a:p>
            <a:pPr marL="285750" indent="-285750">
              <a:buFont typeface="Arial" panose="020B0604020202020204" pitchFamily="34" charset="0"/>
              <a:buChar char="•"/>
            </a:pPr>
            <a:r>
              <a:rPr lang="en-US" dirty="0"/>
              <a:t>How do you or plan to be mindful of yourself and beliefs?</a:t>
            </a:r>
          </a:p>
        </p:txBody>
      </p:sp>
      <p:sp>
        <p:nvSpPr>
          <p:cNvPr id="9" name="TextBox 8">
            <a:extLst>
              <a:ext uri="{FF2B5EF4-FFF2-40B4-BE49-F238E27FC236}">
                <a16:creationId xmlns:a16="http://schemas.microsoft.com/office/drawing/2014/main" id="{E2C39879-9884-489E-85B0-97EF838929CA}"/>
              </a:ext>
            </a:extLst>
          </p:cNvPr>
          <p:cNvSpPr txBox="1"/>
          <p:nvPr/>
        </p:nvSpPr>
        <p:spPr>
          <a:xfrm>
            <a:off x="5924550" y="6225050"/>
            <a:ext cx="5632450" cy="230832"/>
          </a:xfrm>
          <a:prstGeom prst="rect">
            <a:avLst/>
          </a:prstGeom>
          <a:noFill/>
        </p:spPr>
        <p:txBody>
          <a:bodyPr wrap="square" rtlCol="0">
            <a:spAutoFit/>
          </a:bodyPr>
          <a:lstStyle/>
          <a:p>
            <a:r>
              <a:rPr lang="en-US" sz="900">
                <a:hlinkClick r:id="rId3" tooltip="https://www.bridgespan.org/insights/library/education/building-the-missing-link"/>
              </a:rPr>
              <a:t>This Photo</a:t>
            </a:r>
            <a:r>
              <a:rPr lang="en-US" sz="900"/>
              <a:t> by Unknown Author is licensed under </a:t>
            </a:r>
            <a:r>
              <a:rPr lang="en-US" sz="900">
                <a:hlinkClick r:id="rId4" tooltip="https://creativecommons.org/licenses/by/3.0/"/>
              </a:rPr>
              <a:t>CC BY</a:t>
            </a:r>
            <a:endParaRPr lang="en-US" sz="900"/>
          </a:p>
        </p:txBody>
      </p:sp>
    </p:spTree>
    <p:extLst>
      <p:ext uri="{BB962C8B-B14F-4D97-AF65-F5344CB8AC3E}">
        <p14:creationId xmlns:p14="http://schemas.microsoft.com/office/powerpoint/2010/main" val="3487443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03D26EC-E5F0-439C-AA66-33A8BB804464}"/>
              </a:ext>
            </a:extLst>
          </p:cNvPr>
          <p:cNvSpPr>
            <a:spLocks noGrp="1"/>
          </p:cNvSpPr>
          <p:nvPr>
            <p:ph type="title"/>
          </p:nvPr>
        </p:nvSpPr>
        <p:spPr/>
        <p:txBody>
          <a:bodyPr/>
          <a:lstStyle/>
          <a:p>
            <a:r>
              <a:rPr lang="en-US" dirty="0"/>
              <a:t>Teaching Mindset</a:t>
            </a:r>
          </a:p>
        </p:txBody>
      </p:sp>
      <p:sp>
        <p:nvSpPr>
          <p:cNvPr id="6" name="Content Placeholder 5">
            <a:extLst>
              <a:ext uri="{FF2B5EF4-FFF2-40B4-BE49-F238E27FC236}">
                <a16:creationId xmlns:a16="http://schemas.microsoft.com/office/drawing/2014/main" id="{11D1008E-AFAA-4E8C-8B63-BDD847CA07FF}"/>
              </a:ext>
            </a:extLst>
          </p:cNvPr>
          <p:cNvSpPr>
            <a:spLocks noGrp="1"/>
          </p:cNvSpPr>
          <p:nvPr>
            <p:ph sz="half" idx="2"/>
          </p:nvPr>
        </p:nvSpPr>
        <p:spPr/>
        <p:txBody>
          <a:bodyPr/>
          <a:lstStyle/>
          <a:p>
            <a:pPr>
              <a:buFont typeface="Arial" panose="020B0604020202020204" pitchFamily="34" charset="0"/>
              <a:buChar char="•"/>
            </a:pPr>
            <a:endParaRPr lang="en-US" dirty="0"/>
          </a:p>
          <a:p>
            <a:pPr>
              <a:buFont typeface="Arial" panose="020B0604020202020204" pitchFamily="34" charset="0"/>
              <a:buChar char="•"/>
            </a:pPr>
            <a:endParaRPr lang="en-US" dirty="0"/>
          </a:p>
        </p:txBody>
      </p:sp>
      <p:pic>
        <p:nvPicPr>
          <p:cNvPr id="11" name="Content Placeholder 10" descr="A diagram of a reflective learning cycle&#10;&#10;Description automatically generated">
            <a:extLst>
              <a:ext uri="{FF2B5EF4-FFF2-40B4-BE49-F238E27FC236}">
                <a16:creationId xmlns:a16="http://schemas.microsoft.com/office/drawing/2014/main" id="{212F5DB2-6A56-0FA9-C920-237F41F9B107}"/>
              </a:ext>
            </a:extLst>
          </p:cNvPr>
          <p:cNvPicPr>
            <a:picLocks noGrp="1" noChangeAspect="1"/>
          </p:cNvPicPr>
          <p:nvPr>
            <p:ph sz="half" idx="14"/>
          </p:nvPr>
        </p:nvPicPr>
        <p:blipFill>
          <a:blip r:embed="rId3">
            <a:extLst>
              <a:ext uri="{837473B0-CC2E-450A-ABE3-18F120FF3D39}">
                <a1611:picAttrSrcUrl xmlns:a1611="http://schemas.microsoft.com/office/drawing/2016/11/main" r:id="rId4"/>
              </a:ext>
            </a:extLst>
          </a:blip>
          <a:stretch>
            <a:fillRect/>
          </a:stretch>
        </p:blipFill>
        <p:spPr>
          <a:xfrm>
            <a:off x="604838" y="1129507"/>
            <a:ext cx="4589462" cy="4589462"/>
          </a:xfrm>
        </p:spPr>
      </p:pic>
      <p:sp>
        <p:nvSpPr>
          <p:cNvPr id="12" name="TextBox 11">
            <a:extLst>
              <a:ext uri="{FF2B5EF4-FFF2-40B4-BE49-F238E27FC236}">
                <a16:creationId xmlns:a16="http://schemas.microsoft.com/office/drawing/2014/main" id="{C7856C0D-387B-C48F-5362-B9FD02CA51A9}"/>
              </a:ext>
            </a:extLst>
          </p:cNvPr>
          <p:cNvSpPr txBox="1"/>
          <p:nvPr/>
        </p:nvSpPr>
        <p:spPr>
          <a:xfrm>
            <a:off x="604838" y="5718969"/>
            <a:ext cx="4589462" cy="230832"/>
          </a:xfrm>
          <a:prstGeom prst="rect">
            <a:avLst/>
          </a:prstGeom>
          <a:noFill/>
        </p:spPr>
        <p:txBody>
          <a:bodyPr wrap="square" rtlCol="0">
            <a:spAutoFit/>
          </a:bodyPr>
          <a:lstStyle/>
          <a:p>
            <a:r>
              <a:rPr lang="en-US" sz="900">
                <a:hlinkClick r:id="rId4" tooltip="https://room101.jtodd.info/resources/reflecting-on-learning/"/>
              </a:rPr>
              <a:t>This Photo</a:t>
            </a:r>
            <a:r>
              <a:rPr lang="en-US" sz="900"/>
              <a:t> by Unknown Author is licensed under </a:t>
            </a:r>
            <a:r>
              <a:rPr lang="en-US" sz="900">
                <a:hlinkClick r:id="rId5" tooltip="https://creativecommons.org/licenses/by-nc-sa/3.0/"/>
              </a:rPr>
              <a:t>CC BY-SA-NC</a:t>
            </a:r>
            <a:endParaRPr lang="en-US" sz="900"/>
          </a:p>
        </p:txBody>
      </p:sp>
      <p:sp>
        <p:nvSpPr>
          <p:cNvPr id="13" name="TextBox 12">
            <a:extLst>
              <a:ext uri="{FF2B5EF4-FFF2-40B4-BE49-F238E27FC236}">
                <a16:creationId xmlns:a16="http://schemas.microsoft.com/office/drawing/2014/main" id="{52C83792-8F45-49CA-B4DE-F2287D8C5E3E}"/>
              </a:ext>
            </a:extLst>
          </p:cNvPr>
          <p:cNvSpPr txBox="1"/>
          <p:nvPr/>
        </p:nvSpPr>
        <p:spPr>
          <a:xfrm>
            <a:off x="5443870" y="2007909"/>
            <a:ext cx="5711810" cy="2308324"/>
          </a:xfrm>
          <a:prstGeom prst="rect">
            <a:avLst/>
          </a:prstGeom>
          <a:noFill/>
        </p:spPr>
        <p:txBody>
          <a:bodyPr wrap="square" rtlCol="0">
            <a:spAutoFit/>
          </a:bodyPr>
          <a:lstStyle/>
          <a:p>
            <a:pPr marL="285750" indent="-285750">
              <a:buFont typeface="Arial" panose="020B0604020202020204" pitchFamily="34" charset="0"/>
              <a:buChar char="•"/>
            </a:pPr>
            <a:r>
              <a:rPr lang="en-US" dirty="0"/>
              <a:t>Gibbs Reflective Cyclical Models of Reflection</a:t>
            </a:r>
          </a:p>
          <a:p>
            <a:pPr marL="285750" indent="-285750">
              <a:buFont typeface="Arial" panose="020B0604020202020204" pitchFamily="34" charset="0"/>
              <a:buChar char="•"/>
            </a:pPr>
            <a:r>
              <a:rPr lang="en-US" dirty="0"/>
              <a:t>Recall: growth mindset is more than having a positive attitude or being open-minded</a:t>
            </a:r>
          </a:p>
          <a:p>
            <a:pPr marL="285750" indent="-285750">
              <a:buFont typeface="Arial" panose="020B0604020202020204" pitchFamily="34" charset="0"/>
              <a:buChar char="•"/>
            </a:pPr>
            <a:r>
              <a:rPr lang="en-US" dirty="0"/>
              <a:t>Self-Reflection.</a:t>
            </a:r>
          </a:p>
          <a:p>
            <a:pPr marL="285750" indent="-285750">
              <a:buFont typeface="Arial" panose="020B0604020202020204" pitchFamily="34" charset="0"/>
              <a:buChar char="•"/>
            </a:pPr>
            <a:r>
              <a:rPr lang="en-US" dirty="0"/>
              <a:t>Check for self biases and perceptions</a:t>
            </a:r>
          </a:p>
          <a:p>
            <a:pPr marL="285750" indent="-285750">
              <a:buFont typeface="Arial" panose="020B0604020202020204" pitchFamily="34" charset="0"/>
              <a:buChar char="•"/>
            </a:pPr>
            <a:r>
              <a:rPr lang="en-US" dirty="0"/>
              <a:t>Practice techniques that are new, set a goal for yourself.</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189688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Day-2-Brain-Crossing">
            <a:hlinkClick r:id="" action="ppaction://media"/>
            <a:extLst>
              <a:ext uri="{FF2B5EF4-FFF2-40B4-BE49-F238E27FC236}">
                <a16:creationId xmlns:a16="http://schemas.microsoft.com/office/drawing/2014/main" id="{2DB1D061-E0C2-419B-99B6-8C7E9DDA982C}"/>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2736667" y="1794352"/>
            <a:ext cx="6705600" cy="3772037"/>
          </a:xfrm>
        </p:spPr>
      </p:pic>
      <p:sp>
        <p:nvSpPr>
          <p:cNvPr id="6" name="Title 5">
            <a:extLst>
              <a:ext uri="{FF2B5EF4-FFF2-40B4-BE49-F238E27FC236}">
                <a16:creationId xmlns:a16="http://schemas.microsoft.com/office/drawing/2014/main" id="{A78092CB-BE69-4023-ABB7-BDE0ED67BC93}"/>
              </a:ext>
            </a:extLst>
          </p:cNvPr>
          <p:cNvSpPr>
            <a:spLocks noGrp="1"/>
          </p:cNvSpPr>
          <p:nvPr>
            <p:ph type="title"/>
          </p:nvPr>
        </p:nvSpPr>
        <p:spPr>
          <a:xfrm>
            <a:off x="1097279" y="942871"/>
            <a:ext cx="9984377" cy="644652"/>
          </a:xfrm>
        </p:spPr>
        <p:txBody>
          <a:bodyPr>
            <a:normAutofit fontScale="90000"/>
          </a:bodyPr>
          <a:lstStyle/>
          <a:p>
            <a:r>
              <a:rPr lang="en-US" dirty="0"/>
              <a:t>Developing Mathematical Understanding Using Metacognition, Growth Mindset, and UDL</a:t>
            </a:r>
          </a:p>
        </p:txBody>
      </p:sp>
    </p:spTree>
    <p:extLst>
      <p:ext uri="{BB962C8B-B14F-4D97-AF65-F5344CB8AC3E}">
        <p14:creationId xmlns:p14="http://schemas.microsoft.com/office/powerpoint/2010/main" val="375267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421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41EA7-8DF4-4952-963F-172928998984}"/>
              </a:ext>
            </a:extLst>
          </p:cNvPr>
          <p:cNvSpPr>
            <a:spLocks noGrp="1"/>
          </p:cNvSpPr>
          <p:nvPr>
            <p:ph type="title"/>
          </p:nvPr>
        </p:nvSpPr>
        <p:spPr/>
        <p:txBody>
          <a:bodyPr>
            <a:normAutofit fontScale="90000"/>
          </a:bodyPr>
          <a:lstStyle/>
          <a:p>
            <a:r>
              <a:rPr lang="en-US" dirty="0"/>
              <a:t>Metacognition and Coherence Using Arrays</a:t>
            </a:r>
          </a:p>
        </p:txBody>
      </p:sp>
      <p:sp>
        <p:nvSpPr>
          <p:cNvPr id="3" name="Content Placeholder 2">
            <a:extLst>
              <a:ext uri="{FF2B5EF4-FFF2-40B4-BE49-F238E27FC236}">
                <a16:creationId xmlns:a16="http://schemas.microsoft.com/office/drawing/2014/main" id="{9D9634E2-6EFD-4BF0-BC99-5A325CCCB4D5}"/>
              </a:ext>
            </a:extLst>
          </p:cNvPr>
          <p:cNvSpPr>
            <a:spLocks noGrp="1"/>
          </p:cNvSpPr>
          <p:nvPr>
            <p:ph sz="half" idx="2"/>
          </p:nvPr>
        </p:nvSpPr>
        <p:spPr/>
        <p:txBody>
          <a:bodyPr/>
          <a:lstStyle/>
          <a:p>
            <a:pPr>
              <a:buFont typeface="Arial" panose="020B0604020202020204" pitchFamily="34" charset="0"/>
              <a:buChar char="•"/>
            </a:pPr>
            <a:r>
              <a:rPr lang="en-US" dirty="0"/>
              <a:t>Scaffolding Instruction</a:t>
            </a:r>
          </a:p>
          <a:p>
            <a:pPr>
              <a:buFont typeface="Arial" panose="020B0604020202020204" pitchFamily="34" charset="0"/>
              <a:buChar char="•"/>
            </a:pPr>
            <a:r>
              <a:rPr lang="en-US" dirty="0"/>
              <a:t>Cover the Field</a:t>
            </a:r>
          </a:p>
          <a:p>
            <a:pPr>
              <a:buFont typeface="Arial" panose="020B0604020202020204" pitchFamily="34" charset="0"/>
              <a:buChar char="•"/>
            </a:pPr>
            <a:endParaRPr lang="en-US" dirty="0"/>
          </a:p>
        </p:txBody>
      </p:sp>
      <p:pic>
        <p:nvPicPr>
          <p:cNvPr id="1026" name="Picture 2" descr="What is an Area Model in Math ...">
            <a:extLst>
              <a:ext uri="{FF2B5EF4-FFF2-40B4-BE49-F238E27FC236}">
                <a16:creationId xmlns:a16="http://schemas.microsoft.com/office/drawing/2014/main" id="{FD48972B-DCBD-4F20-BC87-453C2B4F8872}"/>
              </a:ext>
            </a:extLst>
          </p:cNvPr>
          <p:cNvPicPr>
            <a:picLocks noGrp="1" noChangeAspect="1" noChangeArrowheads="1"/>
          </p:cNvPicPr>
          <p:nvPr>
            <p:ph sz="half" idx="14"/>
          </p:nvPr>
        </p:nvPicPr>
        <p:blipFill>
          <a:blip r:embed="rId2">
            <a:extLst>
              <a:ext uri="{28A0092B-C50C-407E-A947-70E740481C1C}">
                <a14:useLocalDpi xmlns:a14="http://schemas.microsoft.com/office/drawing/2010/main" val="0"/>
              </a:ext>
            </a:extLst>
          </a:blip>
          <a:srcRect/>
          <a:stretch>
            <a:fillRect/>
          </a:stretch>
        </p:blipFill>
        <p:spPr bwMode="auto">
          <a:xfrm>
            <a:off x="609683" y="1512034"/>
            <a:ext cx="4527210" cy="227793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5D3AE6CE-13F5-47B1-ABBC-B03307B7F533}"/>
              </a:ext>
            </a:extLst>
          </p:cNvPr>
          <p:cNvPicPr>
            <a:picLocks noChangeAspect="1"/>
          </p:cNvPicPr>
          <p:nvPr/>
        </p:nvPicPr>
        <p:blipFill>
          <a:blip r:embed="rId3"/>
          <a:stretch>
            <a:fillRect/>
          </a:stretch>
        </p:blipFill>
        <p:spPr>
          <a:xfrm>
            <a:off x="7524054" y="2651000"/>
            <a:ext cx="3938603" cy="3057878"/>
          </a:xfrm>
          <a:prstGeom prst="rect">
            <a:avLst/>
          </a:prstGeom>
        </p:spPr>
      </p:pic>
    </p:spTree>
    <p:extLst>
      <p:ext uri="{BB962C8B-B14F-4D97-AF65-F5344CB8AC3E}">
        <p14:creationId xmlns:p14="http://schemas.microsoft.com/office/powerpoint/2010/main" val="1217553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5E51183-D0D9-A74B-94F0-9EC0104A75F3}"/>
              </a:ext>
            </a:extLst>
          </p:cNvPr>
          <p:cNvSpPr>
            <a:spLocks noGrp="1"/>
          </p:cNvSpPr>
          <p:nvPr>
            <p:ph type="title"/>
          </p:nvPr>
        </p:nvSpPr>
        <p:spPr/>
        <p:txBody>
          <a:bodyPr/>
          <a:lstStyle/>
          <a:p>
            <a:pPr>
              <a:tabLst>
                <a:tab pos="3308350" algn="l"/>
              </a:tabLst>
            </a:pPr>
            <a:r>
              <a:rPr lang="en-US" sz="2800" dirty="0">
                <a:solidFill>
                  <a:schemeClr val="tx1">
                    <a:lumMod val="85000"/>
                    <a:lumOff val="15000"/>
                  </a:schemeClr>
                </a:solidFill>
              </a:rPr>
              <a:t>William Edward Hickson popularized it is his book, “</a:t>
            </a:r>
            <a:r>
              <a:rPr lang="en-US" sz="2800" i="1" dirty="0">
                <a:solidFill>
                  <a:schemeClr val="tx1">
                    <a:lumMod val="85000"/>
                    <a:lumOff val="15000"/>
                  </a:schemeClr>
                </a:solidFill>
              </a:rPr>
              <a:t>The singing Master.” </a:t>
            </a:r>
            <a:r>
              <a:rPr lang="en-US" sz="2800" dirty="0">
                <a:solidFill>
                  <a:schemeClr val="tx1">
                    <a:lumMod val="85000"/>
                    <a:lumOff val="15000"/>
                  </a:schemeClr>
                </a:solidFill>
              </a:rPr>
              <a:t>(1836)</a:t>
            </a:r>
          </a:p>
        </p:txBody>
      </p:sp>
      <p:sp>
        <p:nvSpPr>
          <p:cNvPr id="5" name="Content Placeholder 4">
            <a:extLst>
              <a:ext uri="{FF2B5EF4-FFF2-40B4-BE49-F238E27FC236}">
                <a16:creationId xmlns:a16="http://schemas.microsoft.com/office/drawing/2014/main" id="{319ED1B1-6FE0-FA43-95C4-366DBD1F1305}"/>
              </a:ext>
            </a:extLst>
          </p:cNvPr>
          <p:cNvSpPr>
            <a:spLocks noGrp="1"/>
          </p:cNvSpPr>
          <p:nvPr>
            <p:ph sz="half" idx="2"/>
          </p:nvPr>
        </p:nvSpPr>
        <p:spPr>
          <a:xfrm>
            <a:off x="6932023" y="831286"/>
            <a:ext cx="4624977" cy="5195425"/>
          </a:xfrm>
        </p:spPr>
        <p:txBody>
          <a:bodyPr/>
          <a:lstStyle/>
          <a:p>
            <a:pPr marL="0" indent="0">
              <a:buFont typeface="Calibri" panose="020F0502020204030204" pitchFamily="34" charset="0"/>
              <a:buNone/>
            </a:pPr>
            <a:r>
              <a:rPr lang="en-US" spc="200" dirty="0"/>
              <a:t>A Moral Song</a:t>
            </a:r>
          </a:p>
          <a:p>
            <a:pPr marL="0" indent="0">
              <a:buFont typeface="Calibri" panose="020F0502020204030204" pitchFamily="34" charset="0"/>
              <a:buNone/>
            </a:pPr>
            <a:r>
              <a:rPr lang="en-US" spc="200" dirty="0"/>
              <a:t>“Tis a lesson you should heed, Try again.</a:t>
            </a:r>
          </a:p>
          <a:p>
            <a:pPr marL="0" indent="0">
              <a:buFont typeface="Calibri" panose="020F0502020204030204" pitchFamily="34" charset="0"/>
              <a:buNone/>
            </a:pPr>
            <a:r>
              <a:rPr lang="en-US" spc="200" dirty="0">
                <a:solidFill>
                  <a:schemeClr val="tx1"/>
                </a:solidFill>
              </a:rPr>
              <a:t>If at first you don’t </a:t>
            </a:r>
            <a:r>
              <a:rPr lang="en-US" spc="200" dirty="0"/>
              <a:t>succeed,</a:t>
            </a:r>
          </a:p>
          <a:p>
            <a:pPr marL="0" indent="0">
              <a:buFont typeface="Calibri" panose="020F0502020204030204" pitchFamily="34" charset="0"/>
              <a:buNone/>
            </a:pPr>
            <a:r>
              <a:rPr lang="en-US" spc="200" dirty="0"/>
              <a:t>Try again.</a:t>
            </a:r>
          </a:p>
          <a:p>
            <a:pPr marL="0" indent="0">
              <a:buFont typeface="Calibri" panose="020F0502020204030204" pitchFamily="34" charset="0"/>
              <a:buNone/>
            </a:pPr>
            <a:r>
              <a:rPr lang="en-US" spc="200" dirty="0"/>
              <a:t>Then your courage should appear;</a:t>
            </a:r>
          </a:p>
          <a:p>
            <a:pPr marL="0" indent="0">
              <a:buFont typeface="Calibri" panose="020F0502020204030204" pitchFamily="34" charset="0"/>
              <a:buNone/>
            </a:pPr>
            <a:r>
              <a:rPr lang="en-US" spc="200" dirty="0"/>
              <a:t>For if you will persevere,</a:t>
            </a:r>
          </a:p>
          <a:p>
            <a:pPr marL="0" indent="0">
              <a:buFont typeface="Calibri" panose="020F0502020204030204" pitchFamily="34" charset="0"/>
              <a:buNone/>
            </a:pPr>
            <a:r>
              <a:rPr lang="en-US" spc="200" dirty="0"/>
              <a:t>You will conquer, never fear,</a:t>
            </a:r>
          </a:p>
          <a:p>
            <a:pPr marL="0" indent="0">
              <a:buFont typeface="Calibri" panose="020F0502020204030204" pitchFamily="34" charset="0"/>
              <a:buNone/>
            </a:pPr>
            <a:r>
              <a:rPr lang="en-US" spc="200" dirty="0"/>
              <a:t>Try again.”</a:t>
            </a:r>
          </a:p>
        </p:txBody>
      </p:sp>
    </p:spTree>
    <p:extLst>
      <p:ext uri="{BB962C8B-B14F-4D97-AF65-F5344CB8AC3E}">
        <p14:creationId xmlns:p14="http://schemas.microsoft.com/office/powerpoint/2010/main" val="325034791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effectLst/>
              </a:rPr>
              <a:t>Properties of fractions</a:t>
            </a:r>
          </a:p>
        </p:txBody>
      </p:sp>
      <p:sp>
        <p:nvSpPr>
          <p:cNvPr id="3" name="Content Placeholder 2"/>
          <p:cNvSpPr>
            <a:spLocks noGrp="1"/>
          </p:cNvSpPr>
          <p:nvPr>
            <p:ph idx="1"/>
          </p:nvPr>
        </p:nvSpPr>
        <p:spPr/>
        <p:txBody>
          <a:bodyPr>
            <a:normAutofit/>
          </a:bodyPr>
          <a:lstStyle/>
          <a:p>
            <a:pPr>
              <a:buFont typeface="Wingdings" pitchFamily="2" charset="2"/>
              <a:buChar char="§"/>
            </a:pPr>
            <a:r>
              <a:rPr lang="en-US" sz="3600" dirty="0"/>
              <a:t>To add or subtract fractions, we must have the same denominator (why?)</a:t>
            </a:r>
          </a:p>
          <a:p>
            <a:pPr>
              <a:buFont typeface="Wingdings" pitchFamily="2" charset="2"/>
              <a:buChar char="§"/>
            </a:pPr>
            <a:r>
              <a:rPr lang="en-US" sz="3600" dirty="0"/>
              <a:t>To multiply or divide fractions, we do not have to have the same denominators (why?)</a:t>
            </a:r>
          </a:p>
          <a:p>
            <a:pPr>
              <a:buFont typeface="Wingdings" pitchFamily="2" charset="2"/>
              <a:buChar char="§"/>
            </a:pPr>
            <a:endParaRPr lang="en-US" sz="3600" dirty="0">
              <a:solidFill>
                <a:schemeClr val="accent1"/>
              </a:solidFill>
            </a:endParaRPr>
          </a:p>
        </p:txBody>
      </p:sp>
    </p:spTree>
    <p:extLst>
      <p:ext uri="{BB962C8B-B14F-4D97-AF65-F5344CB8AC3E}">
        <p14:creationId xmlns:p14="http://schemas.microsoft.com/office/powerpoint/2010/main" val="218513096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89504"/>
            <a:ext cx="7903029" cy="694037"/>
          </a:xfrm>
        </p:spPr>
        <p:txBody>
          <a:bodyPr>
            <a:normAutofit/>
          </a:bodyPr>
          <a:lstStyle/>
          <a:p>
            <a:pPr algn="l"/>
            <a:r>
              <a:rPr lang="en-US" sz="3200" dirty="0"/>
              <a:t>Multiplying fractions (modeling)</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2001795" y="1627705"/>
                <a:ext cx="8056605" cy="3249095"/>
              </a:xfrm>
            </p:spPr>
            <p:txBody>
              <a:bodyPr/>
              <a:lstStyle/>
              <a:p>
                <a:pPr marL="0" indent="0">
                  <a:buNone/>
                </a:pPr>
                <a14:m>
                  <m:oMathPara xmlns:m="http://schemas.openxmlformats.org/officeDocument/2006/math">
                    <m:oMathParaPr>
                      <m:jc m:val="centerGroup"/>
                    </m:oMathParaPr>
                    <m:oMath xmlns:m="http://schemas.openxmlformats.org/officeDocument/2006/math">
                      <m:f>
                        <m:fPr>
                          <m:ctrlPr>
                            <a:rPr lang="en-US" sz="6600" i="1">
                              <a:latin typeface="Cambria Math" panose="02040503050406030204" pitchFamily="18" charset="0"/>
                            </a:rPr>
                          </m:ctrlPr>
                        </m:fPr>
                        <m:num>
                          <m:r>
                            <a:rPr lang="en-US" sz="6600" i="1">
                              <a:latin typeface="Cambria Math"/>
                            </a:rPr>
                            <m:t>2</m:t>
                          </m:r>
                        </m:num>
                        <m:den>
                          <m:r>
                            <a:rPr lang="en-US" sz="6600" i="1">
                              <a:latin typeface="Cambria Math"/>
                            </a:rPr>
                            <m:t>3</m:t>
                          </m:r>
                        </m:den>
                      </m:f>
                      <m:r>
                        <a:rPr lang="en-US" sz="6600" i="1">
                          <a:latin typeface="Cambria Math"/>
                        </a:rPr>
                        <m:t> </m:t>
                      </m:r>
                      <m:r>
                        <m:rPr>
                          <m:sty m:val="p"/>
                        </m:rPr>
                        <a:rPr lang="en-US" sz="6600">
                          <a:latin typeface="Cambria Math"/>
                        </a:rPr>
                        <m:t>x</m:t>
                      </m:r>
                      <m:r>
                        <a:rPr lang="en-US" sz="6600" i="1">
                          <a:latin typeface="Cambria Math"/>
                        </a:rPr>
                        <m:t> </m:t>
                      </m:r>
                      <m:f>
                        <m:fPr>
                          <m:ctrlPr>
                            <a:rPr lang="en-US" sz="6600" i="1">
                              <a:latin typeface="Cambria Math" panose="02040503050406030204" pitchFamily="18" charset="0"/>
                            </a:rPr>
                          </m:ctrlPr>
                        </m:fPr>
                        <m:num>
                          <m:r>
                            <a:rPr lang="en-US" sz="6600" i="1">
                              <a:latin typeface="Cambria Math"/>
                            </a:rPr>
                            <m:t>1</m:t>
                          </m:r>
                        </m:num>
                        <m:den>
                          <m:r>
                            <a:rPr lang="en-US" sz="6600" i="1">
                              <a:latin typeface="Cambria Math"/>
                            </a:rPr>
                            <m:t>2</m:t>
                          </m:r>
                        </m:den>
                      </m:f>
                      <m:r>
                        <a:rPr lang="en-US" sz="6600" i="1">
                          <a:latin typeface="Cambria Math"/>
                        </a:rPr>
                        <m:t> =  </m:t>
                      </m:r>
                    </m:oMath>
                  </m:oMathPara>
                </a14:m>
                <a:endParaRPr lang="en-US" sz="6600" dirty="0"/>
              </a:p>
              <a:p>
                <a:pPr marL="0" indent="0">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2001795" y="1627705"/>
                <a:ext cx="8056605" cy="3249095"/>
              </a:xfrm>
              <a:blipFill>
                <a:blip r:embed="rId2"/>
                <a:stretch>
                  <a:fillRect/>
                </a:stretch>
              </a:blipFill>
            </p:spPr>
            <p:txBody>
              <a:bodyPr/>
              <a:lstStyle/>
              <a:p>
                <a:r>
                  <a:rPr lang="en-US">
                    <a:noFill/>
                  </a:rPr>
                  <a:t> </a:t>
                </a:r>
              </a:p>
            </p:txBody>
          </p:sp>
        </mc:Fallback>
      </mc:AlternateContent>
      <p:sp>
        <p:nvSpPr>
          <p:cNvPr id="4" name="Rectangle 3"/>
          <p:cNvSpPr/>
          <p:nvPr/>
        </p:nvSpPr>
        <p:spPr>
          <a:xfrm>
            <a:off x="7772400" y="1676400"/>
            <a:ext cx="1676400" cy="2362200"/>
          </a:xfrm>
          <a:prstGeom prst="rect">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8001000" y="2743200"/>
            <a:ext cx="12954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00157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878009"/>
            <a:ext cx="10058400" cy="1289304"/>
          </a:xfrm>
        </p:spPr>
        <p:txBody>
          <a:bodyPr/>
          <a:lstStyle/>
          <a:p>
            <a:pPr algn="l"/>
            <a:r>
              <a:rPr lang="en-US" dirty="0"/>
              <a:t>Step 1:</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066800" y="1966329"/>
                <a:ext cx="10058400" cy="3872600"/>
              </a:xfrm>
            </p:spPr>
            <p:txBody>
              <a:bodyPr>
                <a:normAutofit/>
              </a:bodyPr>
              <a:lstStyle/>
              <a:p>
                <a:pPr marL="0" indent="0">
                  <a:buNone/>
                </a:pPr>
                <a:r>
                  <a:rPr lang="en-US" sz="3600" dirty="0"/>
                  <a:t>Draw representations of the fractions we are using:  </a:t>
                </a:r>
                <a14:m>
                  <m:oMath xmlns:m="http://schemas.openxmlformats.org/officeDocument/2006/math">
                    <m:f>
                      <m:fPr>
                        <m:ctrlPr>
                          <a:rPr lang="en-US" sz="3600" i="1">
                            <a:latin typeface="Cambria Math" panose="02040503050406030204" pitchFamily="18" charset="0"/>
                          </a:rPr>
                        </m:ctrlPr>
                      </m:fPr>
                      <m:num>
                        <m:r>
                          <a:rPr lang="en-US" sz="3600" i="1">
                            <a:latin typeface="Cambria Math"/>
                          </a:rPr>
                          <m:t>2</m:t>
                        </m:r>
                      </m:num>
                      <m:den>
                        <m:r>
                          <a:rPr lang="en-US" sz="3600" i="1">
                            <a:latin typeface="Cambria Math"/>
                          </a:rPr>
                          <m:t>3</m:t>
                        </m:r>
                      </m:den>
                    </m:f>
                    <m:r>
                      <a:rPr lang="en-US" sz="3600" i="1">
                        <a:latin typeface="Cambria Math"/>
                      </a:rPr>
                      <m:t> </m:t>
                    </m:r>
                    <m:r>
                      <m:rPr>
                        <m:sty m:val="p"/>
                      </m:rPr>
                      <a:rPr lang="en-US" sz="3600">
                        <a:latin typeface="Cambria Math"/>
                      </a:rPr>
                      <m:t>x</m:t>
                    </m:r>
                    <m:r>
                      <a:rPr lang="en-US" sz="3600" i="1">
                        <a:latin typeface="Cambria Math"/>
                      </a:rPr>
                      <m:t> </m:t>
                    </m:r>
                    <m:f>
                      <m:fPr>
                        <m:ctrlPr>
                          <a:rPr lang="en-US" sz="3600" i="1">
                            <a:latin typeface="Cambria Math" panose="02040503050406030204" pitchFamily="18" charset="0"/>
                          </a:rPr>
                        </m:ctrlPr>
                      </m:fPr>
                      <m:num>
                        <m:r>
                          <a:rPr lang="en-US" sz="3600" i="1">
                            <a:latin typeface="Cambria Math"/>
                          </a:rPr>
                          <m:t>1</m:t>
                        </m:r>
                      </m:num>
                      <m:den>
                        <m:r>
                          <a:rPr lang="en-US" sz="3600" i="1">
                            <a:latin typeface="Cambria Math"/>
                          </a:rPr>
                          <m:t>2</m:t>
                        </m:r>
                      </m:den>
                    </m:f>
                    <m:r>
                      <a:rPr lang="en-US" sz="3600" i="1">
                        <a:latin typeface="Cambria Math"/>
                      </a:rPr>
                      <m:t> =  </m:t>
                    </m:r>
                  </m:oMath>
                </a14:m>
                <a:endParaRPr lang="en-US" sz="3600" dirty="0"/>
              </a:p>
              <a:p>
                <a:pPr marL="0" indent="0">
                  <a:buNone/>
                </a:pPr>
                <a:endParaRPr lang="en-US" sz="36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066800" y="1966329"/>
                <a:ext cx="10058400" cy="3872600"/>
              </a:xfrm>
              <a:blipFill>
                <a:blip r:embed="rId2"/>
                <a:stretch>
                  <a:fillRect l="-2727" t="-2520" r="-1758"/>
                </a:stretch>
              </a:blipFill>
            </p:spPr>
            <p:txBody>
              <a:bodyPr/>
              <a:lstStyle/>
              <a:p>
                <a:r>
                  <a:rPr lang="en-US">
                    <a:noFill/>
                  </a:rPr>
                  <a:t> </a:t>
                </a:r>
              </a:p>
            </p:txBody>
          </p:sp>
        </mc:Fallback>
      </mc:AlternateContent>
      <p:sp>
        <p:nvSpPr>
          <p:cNvPr id="4" name="Rectangle 3"/>
          <p:cNvSpPr/>
          <p:nvPr/>
        </p:nvSpPr>
        <p:spPr>
          <a:xfrm>
            <a:off x="1981200" y="3657600"/>
            <a:ext cx="3352800" cy="175260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248400" y="3657600"/>
            <a:ext cx="3352800" cy="175260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3106057" y="3657600"/>
            <a:ext cx="0" cy="175260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191000" y="3657600"/>
            <a:ext cx="0" cy="175260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5" idx="1"/>
            <a:endCxn id="5" idx="3"/>
          </p:cNvCxnSpPr>
          <p:nvPr/>
        </p:nvCxnSpPr>
        <p:spPr>
          <a:xfrm>
            <a:off x="6248400" y="4533900"/>
            <a:ext cx="3352800"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981201" y="3657600"/>
            <a:ext cx="1124856" cy="1752600"/>
          </a:xfrm>
          <a:prstGeom prst="rect">
            <a:avLst/>
          </a:prstGeom>
          <a:solidFill>
            <a:srgbClr val="0FD71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066144" y="3657600"/>
            <a:ext cx="1124856" cy="1752600"/>
          </a:xfrm>
          <a:prstGeom prst="rect">
            <a:avLst/>
          </a:prstGeom>
          <a:solidFill>
            <a:srgbClr val="0FD71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a:stCxn id="5" idx="1"/>
          </p:cNvCxnSpPr>
          <p:nvPr/>
        </p:nvCxnSpPr>
        <p:spPr>
          <a:xfrm flipV="1">
            <a:off x="6248400" y="3657600"/>
            <a:ext cx="685800" cy="8763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6665686" y="3657600"/>
            <a:ext cx="685800" cy="8763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7086600" y="3645807"/>
            <a:ext cx="685800" cy="8763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7482115" y="3645807"/>
            <a:ext cx="685800" cy="8763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7890329" y="3657600"/>
            <a:ext cx="685800" cy="8763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8236858" y="3657600"/>
            <a:ext cx="685800" cy="8763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8579758" y="3657600"/>
            <a:ext cx="685800" cy="8763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8915400" y="3645807"/>
            <a:ext cx="685800" cy="87630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7236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Step 2:</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fontScale="92500"/>
              </a:bodyPr>
              <a:lstStyle/>
              <a:p>
                <a:pPr marL="0" indent="0">
                  <a:buNone/>
                </a:pPr>
                <a:r>
                  <a:rPr lang="en-US" sz="3600" dirty="0"/>
                  <a:t>Transfer marks and portions of one fraction to the other:     </a:t>
                </a:r>
                <a14:m>
                  <m:oMath xmlns:m="http://schemas.openxmlformats.org/officeDocument/2006/math">
                    <m:f>
                      <m:fPr>
                        <m:ctrlPr>
                          <a:rPr lang="en-US" sz="3600" i="1">
                            <a:latin typeface="Cambria Math" panose="02040503050406030204" pitchFamily="18" charset="0"/>
                          </a:rPr>
                        </m:ctrlPr>
                      </m:fPr>
                      <m:num>
                        <m:r>
                          <a:rPr lang="en-US" sz="3600" i="1">
                            <a:latin typeface="Cambria Math"/>
                          </a:rPr>
                          <m:t>2</m:t>
                        </m:r>
                      </m:num>
                      <m:den>
                        <m:r>
                          <a:rPr lang="en-US" sz="3600" i="1">
                            <a:latin typeface="Cambria Math"/>
                          </a:rPr>
                          <m:t>3</m:t>
                        </m:r>
                      </m:den>
                    </m:f>
                    <m:r>
                      <a:rPr lang="en-US" sz="3600" i="1">
                        <a:latin typeface="Cambria Math"/>
                      </a:rPr>
                      <m:t> </m:t>
                    </m:r>
                    <m:r>
                      <m:rPr>
                        <m:sty m:val="p"/>
                      </m:rPr>
                      <a:rPr lang="en-US" sz="3600">
                        <a:latin typeface="Cambria Math"/>
                      </a:rPr>
                      <m:t>x</m:t>
                    </m:r>
                    <m:r>
                      <a:rPr lang="en-US" sz="3600" i="1">
                        <a:latin typeface="Cambria Math"/>
                      </a:rPr>
                      <m:t> </m:t>
                    </m:r>
                    <m:f>
                      <m:fPr>
                        <m:ctrlPr>
                          <a:rPr lang="en-US" sz="3600" i="1">
                            <a:latin typeface="Cambria Math" panose="02040503050406030204" pitchFamily="18" charset="0"/>
                          </a:rPr>
                        </m:ctrlPr>
                      </m:fPr>
                      <m:num>
                        <m:r>
                          <a:rPr lang="en-US" sz="3600" i="1">
                            <a:latin typeface="Cambria Math"/>
                          </a:rPr>
                          <m:t>1</m:t>
                        </m:r>
                      </m:num>
                      <m:den>
                        <m:r>
                          <a:rPr lang="en-US" sz="3600" i="1">
                            <a:latin typeface="Cambria Math"/>
                          </a:rPr>
                          <m:t>2</m:t>
                        </m:r>
                      </m:den>
                    </m:f>
                    <m:r>
                      <a:rPr lang="en-US" sz="3600" i="1">
                        <a:latin typeface="Cambria Math"/>
                      </a:rPr>
                      <m:t> = </m:t>
                    </m:r>
                  </m:oMath>
                </a14:m>
                <a:endParaRPr lang="en-US" sz="36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2545" t="-2269" r="-2485"/>
                </a:stretch>
              </a:blipFill>
            </p:spPr>
            <p:txBody>
              <a:bodyPr/>
              <a:lstStyle/>
              <a:p>
                <a:r>
                  <a:rPr lang="en-US">
                    <a:noFill/>
                  </a:rPr>
                  <a:t> </a:t>
                </a:r>
              </a:p>
            </p:txBody>
          </p:sp>
        </mc:Fallback>
      </mc:AlternateContent>
      <p:sp>
        <p:nvSpPr>
          <p:cNvPr id="4" name="Rectangle 3"/>
          <p:cNvSpPr/>
          <p:nvPr/>
        </p:nvSpPr>
        <p:spPr>
          <a:xfrm>
            <a:off x="1981200" y="3657600"/>
            <a:ext cx="3352800" cy="175260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248400" y="3657600"/>
            <a:ext cx="3352800" cy="175260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3106057" y="3657600"/>
            <a:ext cx="0" cy="175260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191000" y="3657600"/>
            <a:ext cx="0" cy="175260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5" idx="1"/>
            <a:endCxn id="5" idx="3"/>
          </p:cNvCxnSpPr>
          <p:nvPr/>
        </p:nvCxnSpPr>
        <p:spPr>
          <a:xfrm>
            <a:off x="6248400" y="4533900"/>
            <a:ext cx="3352800"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981201" y="3657600"/>
            <a:ext cx="1124856" cy="1752600"/>
          </a:xfrm>
          <a:prstGeom prst="rect">
            <a:avLst/>
          </a:prstGeom>
          <a:solidFill>
            <a:srgbClr val="0FD71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066144" y="3657600"/>
            <a:ext cx="1124856" cy="1752600"/>
          </a:xfrm>
          <a:prstGeom prst="rect">
            <a:avLst/>
          </a:prstGeom>
          <a:solidFill>
            <a:srgbClr val="0FD71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a:stCxn id="5" idx="1"/>
          </p:cNvCxnSpPr>
          <p:nvPr/>
        </p:nvCxnSpPr>
        <p:spPr>
          <a:xfrm flipV="1">
            <a:off x="6248400" y="3657600"/>
            <a:ext cx="685800" cy="8763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6665686" y="3657600"/>
            <a:ext cx="685800" cy="8763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7086600" y="3645807"/>
            <a:ext cx="685800" cy="8763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7482115" y="3645807"/>
            <a:ext cx="685800" cy="8763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7890329" y="3657600"/>
            <a:ext cx="685800" cy="8763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8236858" y="3657600"/>
            <a:ext cx="685800" cy="8763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8579758" y="3657600"/>
            <a:ext cx="685800" cy="8763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8915400" y="3645807"/>
            <a:ext cx="685800" cy="8763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81201" y="4522107"/>
            <a:ext cx="3352800"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4648200" y="3657600"/>
            <a:ext cx="685800" cy="8763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4223657" y="3657600"/>
            <a:ext cx="685800" cy="8763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3848100" y="3645807"/>
            <a:ext cx="685800" cy="8763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3477986" y="3657600"/>
            <a:ext cx="685800" cy="8763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3106057" y="3645807"/>
            <a:ext cx="685800" cy="8763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2723244" y="3634014"/>
            <a:ext cx="685800" cy="8763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2345873" y="3634014"/>
            <a:ext cx="685800" cy="8763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2012044" y="3634014"/>
            <a:ext cx="685800" cy="87630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9868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12"/>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9"/>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16"/>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17"/>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18"/>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19"/>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20"/>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21"/>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2114" y="942871"/>
            <a:ext cx="10023566" cy="603318"/>
          </a:xfrm>
        </p:spPr>
        <p:txBody>
          <a:bodyPr/>
          <a:lstStyle/>
          <a:p>
            <a:pPr algn="l"/>
            <a:r>
              <a:rPr lang="en-US" dirty="0"/>
              <a:t>Step 3:</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036320" y="1588962"/>
                <a:ext cx="10119360" cy="4515814"/>
              </a:xfrm>
            </p:spPr>
            <p:txBody>
              <a:bodyPr/>
              <a:lstStyle/>
              <a:p>
                <a:pPr marL="0" indent="0">
                  <a:buNone/>
                </a:pPr>
                <a:r>
                  <a:rPr lang="en-US" sz="3600" dirty="0"/>
                  <a:t>The denominator of the product is the total number of pieces our diagram has:</a:t>
                </a:r>
              </a:p>
              <a:p>
                <a:pPr marL="0" indent="0" algn="ctr">
                  <a:buNone/>
                </a:pPr>
                <a14:m>
                  <m:oMath xmlns:m="http://schemas.openxmlformats.org/officeDocument/2006/math">
                    <m:f>
                      <m:fPr>
                        <m:ctrlPr>
                          <a:rPr lang="en-US" sz="3200" i="1">
                            <a:latin typeface="Cambria Math" panose="02040503050406030204" pitchFamily="18" charset="0"/>
                          </a:rPr>
                        </m:ctrlPr>
                      </m:fPr>
                      <m:num>
                        <m:r>
                          <a:rPr lang="en-US" sz="3200" i="1">
                            <a:latin typeface="Cambria Math"/>
                          </a:rPr>
                          <m:t>2</m:t>
                        </m:r>
                      </m:num>
                      <m:den>
                        <m:r>
                          <a:rPr lang="en-US" sz="3200" i="1">
                            <a:latin typeface="Cambria Math"/>
                          </a:rPr>
                          <m:t>3</m:t>
                        </m:r>
                      </m:den>
                    </m:f>
                    <m:r>
                      <a:rPr lang="en-US" sz="3200" i="1">
                        <a:latin typeface="Cambria Math"/>
                      </a:rPr>
                      <m:t> </m:t>
                    </m:r>
                    <m:r>
                      <m:rPr>
                        <m:sty m:val="p"/>
                      </m:rPr>
                      <a:rPr lang="en-US" sz="3200">
                        <a:latin typeface="Cambria Math"/>
                      </a:rPr>
                      <m:t>x</m:t>
                    </m:r>
                    <m:r>
                      <a:rPr lang="en-US" sz="3200" i="1">
                        <a:latin typeface="Cambria Math"/>
                      </a:rPr>
                      <m:t> </m:t>
                    </m:r>
                    <m:f>
                      <m:fPr>
                        <m:ctrlPr>
                          <a:rPr lang="en-US" sz="3200" i="1">
                            <a:latin typeface="Cambria Math" panose="02040503050406030204" pitchFamily="18" charset="0"/>
                          </a:rPr>
                        </m:ctrlPr>
                      </m:fPr>
                      <m:num>
                        <m:r>
                          <a:rPr lang="en-US" sz="3200" i="1">
                            <a:latin typeface="Cambria Math"/>
                          </a:rPr>
                          <m:t>1</m:t>
                        </m:r>
                      </m:num>
                      <m:den>
                        <m:r>
                          <a:rPr lang="en-US" sz="3200" i="1">
                            <a:latin typeface="Cambria Math"/>
                          </a:rPr>
                          <m:t>2</m:t>
                        </m:r>
                      </m:den>
                    </m:f>
                    <m:r>
                      <a:rPr lang="en-US" sz="3200" i="1">
                        <a:latin typeface="Cambria Math"/>
                      </a:rPr>
                      <m:t> =</m:t>
                    </m:r>
                  </m:oMath>
                </a14:m>
                <a:r>
                  <a:rPr lang="en-US" sz="3200" dirty="0"/>
                  <a:t>  </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036320" y="1588962"/>
                <a:ext cx="10119360" cy="4515814"/>
              </a:xfrm>
              <a:blipFill>
                <a:blip r:embed="rId2"/>
                <a:stretch>
                  <a:fillRect l="-2711" t="-2162"/>
                </a:stretch>
              </a:blipFill>
            </p:spPr>
            <p:txBody>
              <a:bodyPr/>
              <a:lstStyle/>
              <a:p>
                <a:r>
                  <a:rPr lang="en-US">
                    <a:noFill/>
                  </a:rPr>
                  <a:t> </a:t>
                </a:r>
              </a:p>
            </p:txBody>
          </p:sp>
        </mc:Fallback>
      </mc:AlternateContent>
      <p:sp>
        <p:nvSpPr>
          <p:cNvPr id="4" name="Rectangle 3"/>
          <p:cNvSpPr/>
          <p:nvPr/>
        </p:nvSpPr>
        <p:spPr>
          <a:xfrm>
            <a:off x="4143826" y="4371320"/>
            <a:ext cx="3352800" cy="175260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143826" y="4371320"/>
            <a:ext cx="1124856" cy="1752600"/>
          </a:xfrm>
          <a:prstGeom prst="rect">
            <a:avLst/>
          </a:prstGeom>
          <a:solidFill>
            <a:srgbClr val="0FD71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268682" y="4371320"/>
            <a:ext cx="1124856" cy="1752600"/>
          </a:xfrm>
          <a:prstGeom prst="rect">
            <a:avLst/>
          </a:prstGeom>
          <a:solidFill>
            <a:srgbClr val="0FD71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4143826" y="5268346"/>
            <a:ext cx="3352800"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4143826" y="4380039"/>
            <a:ext cx="685800" cy="8763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4486726" y="4366432"/>
            <a:ext cx="781956" cy="9446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4877704" y="4366432"/>
            <a:ext cx="744760" cy="9446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5279564" y="4392739"/>
            <a:ext cx="685800" cy="8763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5724066" y="4371320"/>
            <a:ext cx="685800" cy="9398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6074224" y="4380039"/>
            <a:ext cx="685800" cy="8763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6353628" y="4392739"/>
            <a:ext cx="685800" cy="8763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6760024" y="4380039"/>
            <a:ext cx="685800" cy="8763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430489" y="4569279"/>
            <a:ext cx="435427" cy="523220"/>
          </a:xfrm>
          <a:prstGeom prst="rect">
            <a:avLst/>
          </a:prstGeom>
          <a:noFill/>
        </p:spPr>
        <p:txBody>
          <a:bodyPr wrap="square" rtlCol="0">
            <a:spAutoFit/>
          </a:bodyPr>
          <a:lstStyle/>
          <a:p>
            <a:pPr algn="ctr"/>
            <a:r>
              <a:rPr lang="en-US" sz="2800" b="1" dirty="0">
                <a:solidFill>
                  <a:schemeClr val="bg1"/>
                </a:solidFill>
              </a:rPr>
              <a:t>1</a:t>
            </a:r>
          </a:p>
        </p:txBody>
      </p:sp>
      <p:sp>
        <p:nvSpPr>
          <p:cNvPr id="17" name="TextBox 16"/>
          <p:cNvSpPr txBox="1"/>
          <p:nvPr/>
        </p:nvSpPr>
        <p:spPr>
          <a:xfrm>
            <a:off x="5613397" y="4556579"/>
            <a:ext cx="435427" cy="523220"/>
          </a:xfrm>
          <a:prstGeom prst="rect">
            <a:avLst/>
          </a:prstGeom>
          <a:noFill/>
        </p:spPr>
        <p:txBody>
          <a:bodyPr wrap="square" rtlCol="0">
            <a:spAutoFit/>
          </a:bodyPr>
          <a:lstStyle/>
          <a:p>
            <a:pPr algn="ctr"/>
            <a:r>
              <a:rPr lang="en-US" sz="2800" b="1" dirty="0">
                <a:solidFill>
                  <a:schemeClr val="bg1"/>
                </a:solidFill>
              </a:rPr>
              <a:t>2</a:t>
            </a:r>
          </a:p>
        </p:txBody>
      </p:sp>
      <p:sp>
        <p:nvSpPr>
          <p:cNvPr id="18" name="TextBox 17"/>
          <p:cNvSpPr txBox="1"/>
          <p:nvPr/>
        </p:nvSpPr>
        <p:spPr>
          <a:xfrm>
            <a:off x="6712857" y="4556579"/>
            <a:ext cx="435427" cy="523220"/>
          </a:xfrm>
          <a:prstGeom prst="rect">
            <a:avLst/>
          </a:prstGeom>
          <a:noFill/>
        </p:spPr>
        <p:txBody>
          <a:bodyPr wrap="square" rtlCol="0">
            <a:spAutoFit/>
          </a:bodyPr>
          <a:lstStyle/>
          <a:p>
            <a:pPr algn="ctr"/>
            <a:r>
              <a:rPr lang="en-US" sz="2800" b="1" dirty="0">
                <a:solidFill>
                  <a:schemeClr val="bg1"/>
                </a:solidFill>
              </a:rPr>
              <a:t>3</a:t>
            </a:r>
          </a:p>
        </p:txBody>
      </p:sp>
      <p:sp>
        <p:nvSpPr>
          <p:cNvPr id="19" name="TextBox 18"/>
          <p:cNvSpPr txBox="1"/>
          <p:nvPr/>
        </p:nvSpPr>
        <p:spPr>
          <a:xfrm>
            <a:off x="4430489" y="5419575"/>
            <a:ext cx="435427" cy="523220"/>
          </a:xfrm>
          <a:prstGeom prst="rect">
            <a:avLst/>
          </a:prstGeom>
          <a:noFill/>
        </p:spPr>
        <p:txBody>
          <a:bodyPr wrap="square" rtlCol="0">
            <a:spAutoFit/>
          </a:bodyPr>
          <a:lstStyle/>
          <a:p>
            <a:pPr algn="ctr"/>
            <a:r>
              <a:rPr lang="en-US" sz="2800" b="1" dirty="0">
                <a:solidFill>
                  <a:schemeClr val="bg1"/>
                </a:solidFill>
              </a:rPr>
              <a:t>4</a:t>
            </a:r>
          </a:p>
        </p:txBody>
      </p:sp>
      <p:sp>
        <p:nvSpPr>
          <p:cNvPr id="20" name="TextBox 19"/>
          <p:cNvSpPr txBox="1"/>
          <p:nvPr/>
        </p:nvSpPr>
        <p:spPr>
          <a:xfrm>
            <a:off x="5587998" y="5405816"/>
            <a:ext cx="435427" cy="523220"/>
          </a:xfrm>
          <a:prstGeom prst="rect">
            <a:avLst/>
          </a:prstGeom>
          <a:noFill/>
        </p:spPr>
        <p:txBody>
          <a:bodyPr wrap="square" rtlCol="0">
            <a:spAutoFit/>
          </a:bodyPr>
          <a:lstStyle/>
          <a:p>
            <a:pPr algn="ctr"/>
            <a:r>
              <a:rPr lang="en-US" sz="2800" b="1" dirty="0">
                <a:solidFill>
                  <a:schemeClr val="bg1"/>
                </a:solidFill>
              </a:rPr>
              <a:t>5</a:t>
            </a:r>
          </a:p>
        </p:txBody>
      </p:sp>
      <p:sp>
        <p:nvSpPr>
          <p:cNvPr id="21" name="TextBox 20"/>
          <p:cNvSpPr txBox="1"/>
          <p:nvPr/>
        </p:nvSpPr>
        <p:spPr>
          <a:xfrm>
            <a:off x="6712858" y="5419575"/>
            <a:ext cx="435427" cy="523220"/>
          </a:xfrm>
          <a:prstGeom prst="rect">
            <a:avLst/>
          </a:prstGeom>
          <a:noFill/>
        </p:spPr>
        <p:txBody>
          <a:bodyPr wrap="square" rtlCol="0">
            <a:spAutoFit/>
          </a:bodyPr>
          <a:lstStyle/>
          <a:p>
            <a:pPr algn="ctr"/>
            <a:r>
              <a:rPr lang="en-US" sz="2800" b="1" dirty="0">
                <a:solidFill>
                  <a:schemeClr val="bg1"/>
                </a:solidFill>
              </a:rPr>
              <a:t>6</a:t>
            </a:r>
          </a:p>
        </p:txBody>
      </p:sp>
      <p:sp>
        <p:nvSpPr>
          <p:cNvPr id="22" name="Rectangle 21"/>
          <p:cNvSpPr/>
          <p:nvPr/>
        </p:nvSpPr>
        <p:spPr>
          <a:xfrm>
            <a:off x="6930570" y="2696175"/>
            <a:ext cx="957943" cy="1246061"/>
          </a:xfrm>
          <a:prstGeom prst="rect">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p:nvPr/>
        </p:nvCxnSpPr>
        <p:spPr>
          <a:xfrm>
            <a:off x="7102924" y="3319204"/>
            <a:ext cx="6477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102924" y="3328957"/>
            <a:ext cx="647700" cy="523220"/>
          </a:xfrm>
          <a:prstGeom prst="rect">
            <a:avLst/>
          </a:prstGeom>
          <a:noFill/>
        </p:spPr>
        <p:txBody>
          <a:bodyPr wrap="square" rtlCol="0">
            <a:spAutoFit/>
          </a:bodyPr>
          <a:lstStyle/>
          <a:p>
            <a:pPr algn="ctr"/>
            <a:r>
              <a:rPr lang="en-US" sz="2800" b="1" dirty="0">
                <a:solidFill>
                  <a:schemeClr val="bg1"/>
                </a:solidFill>
              </a:rPr>
              <a:t>6</a:t>
            </a:r>
          </a:p>
        </p:txBody>
      </p:sp>
    </p:spTree>
    <p:extLst>
      <p:ext uri="{BB962C8B-B14F-4D97-AF65-F5344CB8AC3E}">
        <p14:creationId xmlns:p14="http://schemas.microsoft.com/office/powerpoint/2010/main" val="2786380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ppt_x"/>
                                          </p:val>
                                        </p:tav>
                                        <p:tav tm="100000">
                                          <p:val>
                                            <p:strVal val="#ppt_x"/>
                                          </p:val>
                                        </p:tav>
                                      </p:tavLst>
                                    </p:anim>
                                    <p:anim calcmode="lin" valueType="num">
                                      <p:cBhvr additive="base">
                                        <p:cTn id="24" dur="5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ppt_x"/>
                                          </p:val>
                                        </p:tav>
                                        <p:tav tm="100000">
                                          <p:val>
                                            <p:strVal val="#ppt_x"/>
                                          </p:val>
                                        </p:tav>
                                      </p:tavLst>
                                    </p:anim>
                                    <p:anim calcmode="lin" valueType="num">
                                      <p:cBhvr additive="base">
                                        <p:cTn id="2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0086" y="942871"/>
            <a:ext cx="9925594" cy="604008"/>
          </a:xfrm>
        </p:spPr>
        <p:txBody>
          <a:bodyPr/>
          <a:lstStyle/>
          <a:p>
            <a:pPr algn="l"/>
            <a:r>
              <a:rPr lang="en-US" dirty="0"/>
              <a:t>Step 4:</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816430" y="1610380"/>
                <a:ext cx="9808028" cy="3809195"/>
              </a:xfrm>
            </p:spPr>
            <p:txBody>
              <a:bodyPr>
                <a:normAutofit fontScale="92500"/>
              </a:bodyPr>
              <a:lstStyle/>
              <a:p>
                <a:pPr marL="0" indent="0">
                  <a:buNone/>
                </a:pPr>
                <a:r>
                  <a:rPr lang="en-US" sz="3600" dirty="0"/>
                  <a:t>The numerator of the product is the number of pieces that are shaded twice:</a:t>
                </a:r>
              </a:p>
              <a:p>
                <a:pPr marL="0" indent="0" algn="ctr">
                  <a:buNone/>
                </a:pPr>
                <a14:m>
                  <m:oMath xmlns:m="http://schemas.openxmlformats.org/officeDocument/2006/math">
                    <m:f>
                      <m:fPr>
                        <m:ctrlPr>
                          <a:rPr lang="en-US" sz="3600" i="1">
                            <a:latin typeface="Cambria Math" panose="02040503050406030204" pitchFamily="18" charset="0"/>
                          </a:rPr>
                        </m:ctrlPr>
                      </m:fPr>
                      <m:num>
                        <m:r>
                          <a:rPr lang="en-US" sz="3600" i="1">
                            <a:latin typeface="Cambria Math"/>
                          </a:rPr>
                          <m:t>2</m:t>
                        </m:r>
                      </m:num>
                      <m:den>
                        <m:r>
                          <a:rPr lang="en-US" sz="3600" i="1">
                            <a:latin typeface="Cambria Math"/>
                          </a:rPr>
                          <m:t>3</m:t>
                        </m:r>
                      </m:den>
                    </m:f>
                    <m:r>
                      <a:rPr lang="en-US" sz="3600" i="1">
                        <a:latin typeface="Cambria Math"/>
                      </a:rPr>
                      <m:t> </m:t>
                    </m:r>
                    <m:r>
                      <m:rPr>
                        <m:sty m:val="p"/>
                      </m:rPr>
                      <a:rPr lang="en-US" sz="3600">
                        <a:latin typeface="Cambria Math"/>
                      </a:rPr>
                      <m:t>x</m:t>
                    </m:r>
                    <m:r>
                      <a:rPr lang="en-US" sz="3600" i="1">
                        <a:latin typeface="Cambria Math"/>
                      </a:rPr>
                      <m:t> </m:t>
                    </m:r>
                    <m:f>
                      <m:fPr>
                        <m:ctrlPr>
                          <a:rPr lang="en-US" sz="3600" i="1">
                            <a:latin typeface="Cambria Math" panose="02040503050406030204" pitchFamily="18" charset="0"/>
                          </a:rPr>
                        </m:ctrlPr>
                      </m:fPr>
                      <m:num>
                        <m:r>
                          <a:rPr lang="en-US" sz="3600" i="1">
                            <a:latin typeface="Cambria Math"/>
                          </a:rPr>
                          <m:t>1</m:t>
                        </m:r>
                      </m:num>
                      <m:den>
                        <m:r>
                          <a:rPr lang="en-US" sz="3600" i="1">
                            <a:latin typeface="Cambria Math"/>
                          </a:rPr>
                          <m:t>2</m:t>
                        </m:r>
                      </m:den>
                    </m:f>
                    <m:r>
                      <a:rPr lang="en-US" sz="3600" i="1">
                        <a:latin typeface="Cambria Math"/>
                      </a:rPr>
                      <m:t> =</m:t>
                    </m:r>
                  </m:oMath>
                </a14:m>
                <a:r>
                  <a:rPr lang="en-US" sz="3600" dirty="0"/>
                  <a:t>  </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816430" y="1610380"/>
                <a:ext cx="9808028" cy="3809195"/>
              </a:xfrm>
              <a:blipFill>
                <a:blip r:embed="rId3"/>
                <a:stretch>
                  <a:fillRect l="-2610" t="-2400"/>
                </a:stretch>
              </a:blipFill>
            </p:spPr>
            <p:txBody>
              <a:bodyPr/>
              <a:lstStyle/>
              <a:p>
                <a:r>
                  <a:rPr lang="en-US">
                    <a:noFill/>
                  </a:rPr>
                  <a:t> </a:t>
                </a:r>
              </a:p>
            </p:txBody>
          </p:sp>
        </mc:Fallback>
      </mc:AlternateContent>
      <p:sp>
        <p:nvSpPr>
          <p:cNvPr id="4" name="Rectangle 3"/>
          <p:cNvSpPr/>
          <p:nvPr/>
        </p:nvSpPr>
        <p:spPr>
          <a:xfrm>
            <a:off x="4143826" y="4371320"/>
            <a:ext cx="3352800" cy="175260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143826" y="4371320"/>
            <a:ext cx="1124856" cy="1752600"/>
          </a:xfrm>
          <a:prstGeom prst="rect">
            <a:avLst/>
          </a:prstGeom>
          <a:solidFill>
            <a:srgbClr val="0FD71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268682" y="4371320"/>
            <a:ext cx="1124856" cy="1752600"/>
          </a:xfrm>
          <a:prstGeom prst="rect">
            <a:avLst/>
          </a:prstGeom>
          <a:solidFill>
            <a:srgbClr val="0FD71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4100286" y="5311120"/>
            <a:ext cx="3352800"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4143826" y="4380039"/>
            <a:ext cx="685800" cy="8763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4582882" y="4366432"/>
            <a:ext cx="685800" cy="8763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4936664" y="4366432"/>
            <a:ext cx="685800" cy="8763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5279564" y="4392739"/>
            <a:ext cx="685800" cy="8763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5724066" y="4371320"/>
            <a:ext cx="685800" cy="8763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6074224" y="4380039"/>
            <a:ext cx="685800" cy="8763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6353628" y="4392739"/>
            <a:ext cx="685800" cy="8763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6760024" y="4380039"/>
            <a:ext cx="685800" cy="8763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430489" y="4569279"/>
            <a:ext cx="435427" cy="523220"/>
          </a:xfrm>
          <a:prstGeom prst="rect">
            <a:avLst/>
          </a:prstGeom>
          <a:noFill/>
        </p:spPr>
        <p:txBody>
          <a:bodyPr wrap="square" rtlCol="0">
            <a:spAutoFit/>
          </a:bodyPr>
          <a:lstStyle/>
          <a:p>
            <a:pPr algn="ctr"/>
            <a:r>
              <a:rPr lang="en-US" sz="2800" b="1" dirty="0">
                <a:solidFill>
                  <a:schemeClr val="bg1"/>
                </a:solidFill>
              </a:rPr>
              <a:t>1</a:t>
            </a:r>
          </a:p>
        </p:txBody>
      </p:sp>
      <p:sp>
        <p:nvSpPr>
          <p:cNvPr id="17" name="TextBox 16"/>
          <p:cNvSpPr txBox="1"/>
          <p:nvPr/>
        </p:nvSpPr>
        <p:spPr>
          <a:xfrm>
            <a:off x="5613397" y="4556579"/>
            <a:ext cx="435427" cy="523220"/>
          </a:xfrm>
          <a:prstGeom prst="rect">
            <a:avLst/>
          </a:prstGeom>
          <a:noFill/>
        </p:spPr>
        <p:txBody>
          <a:bodyPr wrap="square" rtlCol="0">
            <a:spAutoFit/>
          </a:bodyPr>
          <a:lstStyle/>
          <a:p>
            <a:pPr algn="ctr"/>
            <a:r>
              <a:rPr lang="en-US" sz="2800" b="1" dirty="0">
                <a:solidFill>
                  <a:schemeClr val="bg1"/>
                </a:solidFill>
              </a:rPr>
              <a:t>2</a:t>
            </a:r>
          </a:p>
        </p:txBody>
      </p:sp>
      <p:sp>
        <p:nvSpPr>
          <p:cNvPr id="18" name="TextBox 17"/>
          <p:cNvSpPr txBox="1"/>
          <p:nvPr/>
        </p:nvSpPr>
        <p:spPr>
          <a:xfrm>
            <a:off x="6712857" y="4556579"/>
            <a:ext cx="435427" cy="523220"/>
          </a:xfrm>
          <a:prstGeom prst="rect">
            <a:avLst/>
          </a:prstGeom>
          <a:noFill/>
        </p:spPr>
        <p:txBody>
          <a:bodyPr wrap="square" rtlCol="0">
            <a:spAutoFit/>
          </a:bodyPr>
          <a:lstStyle/>
          <a:p>
            <a:pPr algn="ctr"/>
            <a:r>
              <a:rPr lang="en-US" sz="2800" b="1" dirty="0">
                <a:solidFill>
                  <a:schemeClr val="bg1"/>
                </a:solidFill>
              </a:rPr>
              <a:t>3</a:t>
            </a:r>
          </a:p>
        </p:txBody>
      </p:sp>
      <p:sp>
        <p:nvSpPr>
          <p:cNvPr id="19" name="TextBox 18"/>
          <p:cNvSpPr txBox="1"/>
          <p:nvPr/>
        </p:nvSpPr>
        <p:spPr>
          <a:xfrm>
            <a:off x="4430489" y="5419575"/>
            <a:ext cx="435427" cy="523220"/>
          </a:xfrm>
          <a:prstGeom prst="rect">
            <a:avLst/>
          </a:prstGeom>
          <a:noFill/>
        </p:spPr>
        <p:txBody>
          <a:bodyPr wrap="square" rtlCol="0">
            <a:spAutoFit/>
          </a:bodyPr>
          <a:lstStyle/>
          <a:p>
            <a:pPr algn="ctr"/>
            <a:r>
              <a:rPr lang="en-US" sz="2800" b="1" dirty="0">
                <a:solidFill>
                  <a:schemeClr val="bg1"/>
                </a:solidFill>
              </a:rPr>
              <a:t>4</a:t>
            </a:r>
          </a:p>
        </p:txBody>
      </p:sp>
      <p:sp>
        <p:nvSpPr>
          <p:cNvPr id="20" name="TextBox 19"/>
          <p:cNvSpPr txBox="1"/>
          <p:nvPr/>
        </p:nvSpPr>
        <p:spPr>
          <a:xfrm>
            <a:off x="5587998" y="5405816"/>
            <a:ext cx="435427" cy="523220"/>
          </a:xfrm>
          <a:prstGeom prst="rect">
            <a:avLst/>
          </a:prstGeom>
          <a:noFill/>
        </p:spPr>
        <p:txBody>
          <a:bodyPr wrap="square" rtlCol="0">
            <a:spAutoFit/>
          </a:bodyPr>
          <a:lstStyle/>
          <a:p>
            <a:pPr algn="ctr"/>
            <a:r>
              <a:rPr lang="en-US" sz="2800" b="1" dirty="0">
                <a:solidFill>
                  <a:schemeClr val="bg1"/>
                </a:solidFill>
              </a:rPr>
              <a:t>5</a:t>
            </a:r>
          </a:p>
        </p:txBody>
      </p:sp>
      <p:sp>
        <p:nvSpPr>
          <p:cNvPr id="21" name="TextBox 20"/>
          <p:cNvSpPr txBox="1"/>
          <p:nvPr/>
        </p:nvSpPr>
        <p:spPr>
          <a:xfrm>
            <a:off x="6712858" y="5419575"/>
            <a:ext cx="435427" cy="523220"/>
          </a:xfrm>
          <a:prstGeom prst="rect">
            <a:avLst/>
          </a:prstGeom>
          <a:noFill/>
        </p:spPr>
        <p:txBody>
          <a:bodyPr wrap="square" rtlCol="0">
            <a:spAutoFit/>
          </a:bodyPr>
          <a:lstStyle/>
          <a:p>
            <a:pPr algn="ctr"/>
            <a:r>
              <a:rPr lang="en-US" sz="2800" b="1" dirty="0">
                <a:solidFill>
                  <a:schemeClr val="bg1"/>
                </a:solidFill>
              </a:rPr>
              <a:t>6</a:t>
            </a:r>
          </a:p>
        </p:txBody>
      </p:sp>
      <p:sp>
        <p:nvSpPr>
          <p:cNvPr id="22" name="Rectangle 21"/>
          <p:cNvSpPr/>
          <p:nvPr/>
        </p:nvSpPr>
        <p:spPr>
          <a:xfrm>
            <a:off x="6538684" y="2819401"/>
            <a:ext cx="957943" cy="1246061"/>
          </a:xfrm>
          <a:prstGeom prst="rect">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p:nvPr/>
        </p:nvCxnSpPr>
        <p:spPr>
          <a:xfrm>
            <a:off x="6658423" y="3413401"/>
            <a:ext cx="6477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658423" y="3442430"/>
            <a:ext cx="647700" cy="523220"/>
          </a:xfrm>
          <a:prstGeom prst="rect">
            <a:avLst/>
          </a:prstGeom>
          <a:noFill/>
        </p:spPr>
        <p:txBody>
          <a:bodyPr wrap="square" rtlCol="0">
            <a:spAutoFit/>
          </a:bodyPr>
          <a:lstStyle/>
          <a:p>
            <a:pPr algn="ctr"/>
            <a:r>
              <a:rPr lang="en-US" sz="2800" b="1" dirty="0">
                <a:solidFill>
                  <a:schemeClr val="bg1"/>
                </a:solidFill>
              </a:rPr>
              <a:t>6</a:t>
            </a:r>
          </a:p>
        </p:txBody>
      </p:sp>
      <p:sp>
        <p:nvSpPr>
          <p:cNvPr id="25" name="Rectangle 24"/>
          <p:cNvSpPr/>
          <p:nvPr/>
        </p:nvSpPr>
        <p:spPr>
          <a:xfrm>
            <a:off x="4143826" y="4407255"/>
            <a:ext cx="2238828" cy="861785"/>
          </a:xfrm>
          <a:prstGeom prst="rect">
            <a:avLst/>
          </a:prstGeom>
          <a:noFill/>
          <a:ln w="5080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6658424" y="2819401"/>
            <a:ext cx="647700" cy="646331"/>
          </a:xfrm>
          <a:prstGeom prst="rect">
            <a:avLst/>
          </a:prstGeom>
          <a:noFill/>
        </p:spPr>
        <p:txBody>
          <a:bodyPr wrap="square" rtlCol="0">
            <a:spAutoFit/>
          </a:bodyPr>
          <a:lstStyle/>
          <a:p>
            <a:pPr algn="ctr"/>
            <a:r>
              <a:rPr lang="en-US" sz="3600" b="1" dirty="0">
                <a:solidFill>
                  <a:schemeClr val="bg1"/>
                </a:solidFill>
              </a:rPr>
              <a:t>2</a:t>
            </a:r>
          </a:p>
        </p:txBody>
      </p:sp>
    </p:spTree>
    <p:extLst>
      <p:ext uri="{BB962C8B-B14F-4D97-AF65-F5344CB8AC3E}">
        <p14:creationId xmlns:p14="http://schemas.microsoft.com/office/powerpoint/2010/main" val="1733420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heel(1)">
                                      <p:cBhvr>
                                        <p:cTn id="7" dur="20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500" fill="hold"/>
                                        <p:tgtEl>
                                          <p:spTgt spid="24"/>
                                        </p:tgtEl>
                                        <p:attrNameLst>
                                          <p:attrName>ppt_x</p:attrName>
                                        </p:attrNameLst>
                                      </p:cBhvr>
                                      <p:tavLst>
                                        <p:tav tm="0">
                                          <p:val>
                                            <p:strVal val="#ppt_x"/>
                                          </p:val>
                                        </p:tav>
                                        <p:tav tm="100000">
                                          <p:val>
                                            <p:strVal val="#ppt_x"/>
                                          </p:val>
                                        </p:tav>
                                      </p:tavLst>
                                    </p:anim>
                                    <p:anim calcmode="lin" valueType="num">
                                      <p:cBhvr additive="base">
                                        <p:cTn id="13"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4"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Step 5:</a:t>
            </a:r>
          </a:p>
        </p:txBody>
      </p:sp>
      <p:sp>
        <p:nvSpPr>
          <p:cNvPr id="3" name="Content Placeholder 2"/>
          <p:cNvSpPr>
            <a:spLocks noGrp="1"/>
          </p:cNvSpPr>
          <p:nvPr>
            <p:ph idx="1"/>
          </p:nvPr>
        </p:nvSpPr>
        <p:spPr>
          <a:xfrm>
            <a:off x="2438400" y="1607912"/>
            <a:ext cx="8229600" cy="4525963"/>
          </a:xfrm>
        </p:spPr>
        <p:txBody>
          <a:bodyPr/>
          <a:lstStyle/>
          <a:p>
            <a:pPr marL="0" indent="0">
              <a:buNone/>
            </a:pPr>
            <a:r>
              <a:rPr lang="en-US" sz="3600" dirty="0"/>
              <a:t>Finish the problem:</a:t>
            </a:r>
          </a:p>
          <a:p>
            <a:pPr marL="0" indent="0">
              <a:buNone/>
            </a:pPr>
            <a:endParaRPr lang="en-US" dirty="0"/>
          </a:p>
        </p:txBody>
      </p:sp>
      <mc:AlternateContent xmlns:mc="http://schemas.openxmlformats.org/markup-compatibility/2006">
        <mc:Choice xmlns:a14="http://schemas.microsoft.com/office/drawing/2010/main" Requires="a14">
          <p:sp>
            <p:nvSpPr>
              <p:cNvPr id="23" name="Rectangle 22"/>
              <p:cNvSpPr/>
              <p:nvPr/>
            </p:nvSpPr>
            <p:spPr>
              <a:xfrm>
                <a:off x="3048001" y="3161961"/>
                <a:ext cx="2615011" cy="1364412"/>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f>
                        <m:fPr>
                          <m:ctrlPr>
                            <a:rPr lang="en-US" sz="4400" i="1">
                              <a:latin typeface="Cambria Math" panose="02040503050406030204" pitchFamily="18" charset="0"/>
                            </a:rPr>
                          </m:ctrlPr>
                        </m:fPr>
                        <m:num>
                          <m:r>
                            <a:rPr lang="en-US" sz="4400" i="1">
                              <a:latin typeface="Cambria Math"/>
                            </a:rPr>
                            <m:t>1</m:t>
                          </m:r>
                        </m:num>
                        <m:den>
                          <m:r>
                            <a:rPr lang="en-US" sz="4400" i="1">
                              <a:latin typeface="Cambria Math"/>
                            </a:rPr>
                            <m:t>2</m:t>
                          </m:r>
                        </m:den>
                      </m:f>
                      <m:r>
                        <a:rPr lang="en-US" sz="4400" i="1">
                          <a:latin typeface="Cambria Math"/>
                        </a:rPr>
                        <m:t> </m:t>
                      </m:r>
                      <m:r>
                        <m:rPr>
                          <m:sty m:val="p"/>
                        </m:rPr>
                        <a:rPr lang="en-US" sz="4400">
                          <a:latin typeface="Cambria Math"/>
                        </a:rPr>
                        <m:t>x</m:t>
                      </m:r>
                      <m:r>
                        <a:rPr lang="en-US" sz="4400" i="1">
                          <a:latin typeface="Cambria Math"/>
                        </a:rPr>
                        <m:t> </m:t>
                      </m:r>
                      <m:f>
                        <m:fPr>
                          <m:ctrlPr>
                            <a:rPr lang="en-US" sz="4400" i="1">
                              <a:latin typeface="Cambria Math" panose="02040503050406030204" pitchFamily="18" charset="0"/>
                            </a:rPr>
                          </m:ctrlPr>
                        </m:fPr>
                        <m:num>
                          <m:r>
                            <a:rPr lang="en-US" sz="4400" i="1">
                              <a:latin typeface="Cambria Math"/>
                            </a:rPr>
                            <m:t>2</m:t>
                          </m:r>
                        </m:num>
                        <m:den>
                          <m:r>
                            <a:rPr lang="en-US" sz="4400" i="1">
                              <a:latin typeface="Cambria Math"/>
                            </a:rPr>
                            <m:t>3</m:t>
                          </m:r>
                        </m:den>
                      </m:f>
                      <m:r>
                        <a:rPr lang="en-US" sz="4400" i="1">
                          <a:latin typeface="Cambria Math"/>
                        </a:rPr>
                        <m:t> =  </m:t>
                      </m:r>
                    </m:oMath>
                  </m:oMathPara>
                </a14:m>
                <a:endParaRPr lang="en-US" sz="4400" dirty="0"/>
              </a:p>
            </p:txBody>
          </p:sp>
        </mc:Choice>
        <mc:Fallback>
          <p:sp>
            <p:nvSpPr>
              <p:cNvPr id="23" name="Rectangle 22"/>
              <p:cNvSpPr>
                <a:spLocks noRot="1" noChangeAspect="1" noMove="1" noResize="1" noEditPoints="1" noAdjustHandles="1" noChangeArrowheads="1" noChangeShapeType="1" noTextEdit="1"/>
              </p:cNvSpPr>
              <p:nvPr/>
            </p:nvSpPr>
            <p:spPr>
              <a:xfrm>
                <a:off x="3048001" y="3161961"/>
                <a:ext cx="2615011" cy="1364412"/>
              </a:xfrm>
              <a:prstGeom prst="rect">
                <a:avLst/>
              </a:prstGeom>
              <a:blipFill>
                <a:blip r:embed="rId2"/>
                <a:stretch>
                  <a:fillRect/>
                </a:stretch>
              </a:blipFill>
            </p:spPr>
            <p:txBody>
              <a:bodyPr/>
              <a:lstStyle/>
              <a:p>
                <a:r>
                  <a:rPr lang="en-US">
                    <a:noFill/>
                  </a:rPr>
                  <a:t> </a:t>
                </a:r>
              </a:p>
            </p:txBody>
          </p:sp>
        </mc:Fallback>
      </mc:AlternateContent>
      <p:cxnSp>
        <p:nvCxnSpPr>
          <p:cNvPr id="25" name="Straight Connector 24"/>
          <p:cNvCxnSpPr/>
          <p:nvPr/>
        </p:nvCxnSpPr>
        <p:spPr>
          <a:xfrm>
            <a:off x="5339161" y="3935123"/>
            <a:ext cx="647700" cy="0"/>
          </a:xfrm>
          <a:prstGeom prst="line">
            <a:avLst/>
          </a:prstGeom>
          <a:ln/>
        </p:spPr>
        <p:style>
          <a:lnRef idx="1">
            <a:schemeClr val="accent5"/>
          </a:lnRef>
          <a:fillRef idx="0">
            <a:schemeClr val="accent5"/>
          </a:fillRef>
          <a:effectRef idx="0">
            <a:schemeClr val="accent5"/>
          </a:effectRef>
          <a:fontRef idx="minor">
            <a:schemeClr val="tx1"/>
          </a:fontRef>
        </p:style>
      </p:cxnSp>
      <p:sp>
        <p:nvSpPr>
          <p:cNvPr id="28" name="TextBox 27"/>
          <p:cNvSpPr txBox="1"/>
          <p:nvPr/>
        </p:nvSpPr>
        <p:spPr>
          <a:xfrm>
            <a:off x="5262961" y="3161962"/>
            <a:ext cx="800100" cy="769441"/>
          </a:xfrm>
          <a:prstGeom prst="rect">
            <a:avLst/>
          </a:prstGeom>
          <a:noFill/>
        </p:spPr>
        <p:txBody>
          <a:bodyPr wrap="square" rtlCol="0">
            <a:spAutoFit/>
          </a:bodyPr>
          <a:lstStyle/>
          <a:p>
            <a:pPr algn="ctr"/>
            <a:r>
              <a:rPr lang="en-US" sz="4400" dirty="0"/>
              <a:t>2</a:t>
            </a:r>
          </a:p>
        </p:txBody>
      </p:sp>
      <p:sp>
        <p:nvSpPr>
          <p:cNvPr id="29" name="TextBox 28"/>
          <p:cNvSpPr txBox="1"/>
          <p:nvPr/>
        </p:nvSpPr>
        <p:spPr>
          <a:xfrm>
            <a:off x="5262961" y="3991061"/>
            <a:ext cx="800100" cy="769441"/>
          </a:xfrm>
          <a:prstGeom prst="rect">
            <a:avLst/>
          </a:prstGeom>
          <a:noFill/>
        </p:spPr>
        <p:txBody>
          <a:bodyPr wrap="square" rtlCol="0">
            <a:spAutoFit/>
          </a:bodyPr>
          <a:lstStyle/>
          <a:p>
            <a:pPr algn="ctr"/>
            <a:r>
              <a:rPr lang="en-US" sz="4400" dirty="0"/>
              <a:t>6</a:t>
            </a:r>
          </a:p>
        </p:txBody>
      </p:sp>
      <p:sp>
        <p:nvSpPr>
          <p:cNvPr id="31" name="TextBox 30"/>
          <p:cNvSpPr txBox="1"/>
          <p:nvPr/>
        </p:nvSpPr>
        <p:spPr>
          <a:xfrm>
            <a:off x="6272613" y="3550402"/>
            <a:ext cx="966387" cy="769441"/>
          </a:xfrm>
          <a:prstGeom prst="rect">
            <a:avLst/>
          </a:prstGeom>
          <a:noFill/>
        </p:spPr>
        <p:txBody>
          <a:bodyPr wrap="square" rtlCol="0">
            <a:spAutoFit/>
          </a:bodyPr>
          <a:lstStyle/>
          <a:p>
            <a:r>
              <a:rPr lang="en-US" sz="4400" dirty="0"/>
              <a:t>or</a:t>
            </a:r>
          </a:p>
        </p:txBody>
      </p:sp>
      <p:cxnSp>
        <p:nvCxnSpPr>
          <p:cNvPr id="33" name="Straight Connector 32"/>
          <p:cNvCxnSpPr/>
          <p:nvPr/>
        </p:nvCxnSpPr>
        <p:spPr>
          <a:xfrm>
            <a:off x="7315200" y="3918858"/>
            <a:ext cx="647700" cy="0"/>
          </a:xfrm>
          <a:prstGeom prst="line">
            <a:avLst/>
          </a:prstGeom>
          <a:ln/>
        </p:spPr>
        <p:style>
          <a:lnRef idx="1">
            <a:schemeClr val="accent5"/>
          </a:lnRef>
          <a:fillRef idx="0">
            <a:schemeClr val="accent5"/>
          </a:fillRef>
          <a:effectRef idx="0">
            <a:schemeClr val="accent5"/>
          </a:effectRef>
          <a:fontRef idx="minor">
            <a:schemeClr val="tx1"/>
          </a:fontRef>
        </p:style>
      </p:cxnSp>
      <p:sp>
        <p:nvSpPr>
          <p:cNvPr id="34" name="TextBox 33"/>
          <p:cNvSpPr txBox="1"/>
          <p:nvPr/>
        </p:nvSpPr>
        <p:spPr>
          <a:xfrm>
            <a:off x="7239000" y="3101453"/>
            <a:ext cx="800100" cy="769441"/>
          </a:xfrm>
          <a:prstGeom prst="rect">
            <a:avLst/>
          </a:prstGeom>
          <a:noFill/>
        </p:spPr>
        <p:txBody>
          <a:bodyPr wrap="square" rtlCol="0">
            <a:spAutoFit/>
          </a:bodyPr>
          <a:lstStyle/>
          <a:p>
            <a:pPr algn="ctr"/>
            <a:r>
              <a:rPr lang="en-US" sz="4400" dirty="0"/>
              <a:t>1</a:t>
            </a:r>
          </a:p>
        </p:txBody>
      </p:sp>
      <p:sp>
        <p:nvSpPr>
          <p:cNvPr id="35" name="TextBox 34"/>
          <p:cNvSpPr txBox="1"/>
          <p:nvPr/>
        </p:nvSpPr>
        <p:spPr>
          <a:xfrm>
            <a:off x="7239000" y="4141653"/>
            <a:ext cx="800100" cy="769441"/>
          </a:xfrm>
          <a:prstGeom prst="rect">
            <a:avLst/>
          </a:prstGeom>
          <a:noFill/>
        </p:spPr>
        <p:txBody>
          <a:bodyPr wrap="square" rtlCol="0">
            <a:spAutoFit/>
          </a:bodyPr>
          <a:lstStyle/>
          <a:p>
            <a:pPr algn="ctr"/>
            <a:r>
              <a:rPr lang="en-US" sz="4400" dirty="0"/>
              <a:t>3</a:t>
            </a:r>
          </a:p>
        </p:txBody>
      </p:sp>
    </p:spTree>
    <p:extLst>
      <p:ext uri="{BB962C8B-B14F-4D97-AF65-F5344CB8AC3E}">
        <p14:creationId xmlns:p14="http://schemas.microsoft.com/office/powerpoint/2010/main" val="209231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additive="base">
                                        <p:cTn id="13" dur="500" fill="hold"/>
                                        <p:tgtEl>
                                          <p:spTgt spid="28"/>
                                        </p:tgtEl>
                                        <p:attrNameLst>
                                          <p:attrName>ppt_x</p:attrName>
                                        </p:attrNameLst>
                                      </p:cBhvr>
                                      <p:tavLst>
                                        <p:tav tm="0">
                                          <p:val>
                                            <p:strVal val="#ppt_x"/>
                                          </p:val>
                                        </p:tav>
                                        <p:tav tm="100000">
                                          <p:val>
                                            <p:strVal val="#ppt_x"/>
                                          </p:val>
                                        </p:tav>
                                      </p:tavLst>
                                    </p:anim>
                                    <p:anim calcmode="lin" valueType="num">
                                      <p:cBhvr additive="base">
                                        <p:cTn id="14" dur="500" fill="hold"/>
                                        <p:tgtEl>
                                          <p:spTgt spid="28"/>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ppt_x"/>
                                          </p:val>
                                        </p:tav>
                                        <p:tav tm="100000">
                                          <p:val>
                                            <p:strVal val="#ppt_x"/>
                                          </p:val>
                                        </p:tav>
                                      </p:tavLst>
                                    </p:anim>
                                    <p:anim calcmode="lin" valueType="num">
                                      <p:cBhvr additive="base">
                                        <p:cTn id="18" dur="500" fill="hold"/>
                                        <p:tgtEl>
                                          <p:spTgt spid="2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additive="base">
                                        <p:cTn id="21" dur="500" fill="hold"/>
                                        <p:tgtEl>
                                          <p:spTgt spid="29"/>
                                        </p:tgtEl>
                                        <p:attrNameLst>
                                          <p:attrName>ppt_x</p:attrName>
                                        </p:attrNameLst>
                                      </p:cBhvr>
                                      <p:tavLst>
                                        <p:tav tm="0">
                                          <p:val>
                                            <p:strVal val="#ppt_x"/>
                                          </p:val>
                                        </p:tav>
                                        <p:tav tm="100000">
                                          <p:val>
                                            <p:strVal val="#ppt_x"/>
                                          </p:val>
                                        </p:tav>
                                      </p:tavLst>
                                    </p:anim>
                                    <p:anim calcmode="lin" valueType="num">
                                      <p:cBhvr additive="base">
                                        <p:cTn id="2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additive="base">
                                        <p:cTn id="27" dur="500" fill="hold"/>
                                        <p:tgtEl>
                                          <p:spTgt spid="31"/>
                                        </p:tgtEl>
                                        <p:attrNameLst>
                                          <p:attrName>ppt_x</p:attrName>
                                        </p:attrNameLst>
                                      </p:cBhvr>
                                      <p:tavLst>
                                        <p:tav tm="0">
                                          <p:val>
                                            <p:strVal val="#ppt_x"/>
                                          </p:val>
                                        </p:tav>
                                        <p:tav tm="100000">
                                          <p:val>
                                            <p:strVal val="#ppt_x"/>
                                          </p:val>
                                        </p:tav>
                                      </p:tavLst>
                                    </p:anim>
                                    <p:anim calcmode="lin" valueType="num">
                                      <p:cBhvr additive="base">
                                        <p:cTn id="2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additive="base">
                                        <p:cTn id="33" dur="500" fill="hold"/>
                                        <p:tgtEl>
                                          <p:spTgt spid="34"/>
                                        </p:tgtEl>
                                        <p:attrNameLst>
                                          <p:attrName>ppt_x</p:attrName>
                                        </p:attrNameLst>
                                      </p:cBhvr>
                                      <p:tavLst>
                                        <p:tav tm="0">
                                          <p:val>
                                            <p:strVal val="#ppt_x"/>
                                          </p:val>
                                        </p:tav>
                                        <p:tav tm="100000">
                                          <p:val>
                                            <p:strVal val="#ppt_x"/>
                                          </p:val>
                                        </p:tav>
                                      </p:tavLst>
                                    </p:anim>
                                    <p:anim calcmode="lin" valueType="num">
                                      <p:cBhvr additive="base">
                                        <p:cTn id="34" dur="500" fill="hold"/>
                                        <p:tgtEl>
                                          <p:spTgt spid="3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3"/>
                                        </p:tgtEl>
                                        <p:attrNameLst>
                                          <p:attrName>style.visibility</p:attrName>
                                        </p:attrNameLst>
                                      </p:cBhvr>
                                      <p:to>
                                        <p:strVal val="visible"/>
                                      </p:to>
                                    </p:set>
                                    <p:anim calcmode="lin" valueType="num">
                                      <p:cBhvr additive="base">
                                        <p:cTn id="37" dur="500" fill="hold"/>
                                        <p:tgtEl>
                                          <p:spTgt spid="33"/>
                                        </p:tgtEl>
                                        <p:attrNameLst>
                                          <p:attrName>ppt_x</p:attrName>
                                        </p:attrNameLst>
                                      </p:cBhvr>
                                      <p:tavLst>
                                        <p:tav tm="0">
                                          <p:val>
                                            <p:strVal val="#ppt_x"/>
                                          </p:val>
                                        </p:tav>
                                        <p:tav tm="100000">
                                          <p:val>
                                            <p:strVal val="#ppt_x"/>
                                          </p:val>
                                        </p:tav>
                                      </p:tavLst>
                                    </p:anim>
                                    <p:anim calcmode="lin" valueType="num">
                                      <p:cBhvr additive="base">
                                        <p:cTn id="38" dur="500" fill="hold"/>
                                        <p:tgtEl>
                                          <p:spTgt spid="3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5"/>
                                        </p:tgtEl>
                                        <p:attrNameLst>
                                          <p:attrName>style.visibility</p:attrName>
                                        </p:attrNameLst>
                                      </p:cBhvr>
                                      <p:to>
                                        <p:strVal val="visible"/>
                                      </p:to>
                                    </p:set>
                                    <p:anim calcmode="lin" valueType="num">
                                      <p:cBhvr additive="base">
                                        <p:cTn id="41" dur="500" fill="hold"/>
                                        <p:tgtEl>
                                          <p:spTgt spid="35"/>
                                        </p:tgtEl>
                                        <p:attrNameLst>
                                          <p:attrName>ppt_x</p:attrName>
                                        </p:attrNameLst>
                                      </p:cBhvr>
                                      <p:tavLst>
                                        <p:tav tm="0">
                                          <p:val>
                                            <p:strVal val="#ppt_x"/>
                                          </p:val>
                                        </p:tav>
                                        <p:tav tm="100000">
                                          <p:val>
                                            <p:strVal val="#ppt_x"/>
                                          </p:val>
                                        </p:tav>
                                      </p:tavLst>
                                    </p:anim>
                                    <p:anim calcmode="lin" valueType="num">
                                      <p:cBhvr additive="base">
                                        <p:cTn id="42"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8" grpId="0"/>
      <p:bldP spid="29" grpId="0"/>
      <p:bldP spid="31" grpId="0"/>
      <p:bldP spid="34" grpId="0"/>
      <p:bldP spid="35"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Dividing Fractions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2209801"/>
            <a:ext cx="3276600" cy="3367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302494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a:effectLst/>
              </a:rPr>
              <a:t>Dividing fractions (modeling)</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097280" y="2343885"/>
                <a:ext cx="10058400" cy="3371116"/>
              </a:xfrm>
            </p:spPr>
            <p:txBody>
              <a:bodyPr>
                <a:normAutofit fontScale="77500" lnSpcReduction="20000"/>
              </a:bodyPr>
              <a:lstStyle/>
              <a:p>
                <a:pPr marL="0" indent="0">
                  <a:buNone/>
                </a:pPr>
                <a14:m>
                  <m:oMathPara xmlns:m="http://schemas.openxmlformats.org/officeDocument/2006/math">
                    <m:oMathParaPr>
                      <m:jc m:val="centerGroup"/>
                    </m:oMathParaPr>
                    <m:oMath xmlns:m="http://schemas.openxmlformats.org/officeDocument/2006/math">
                      <m:f>
                        <m:fPr>
                          <m:ctrlPr>
                            <a:rPr lang="en-US" sz="8800" i="1">
                              <a:latin typeface="Cambria Math" panose="02040503050406030204" pitchFamily="18" charset="0"/>
                            </a:rPr>
                          </m:ctrlPr>
                        </m:fPr>
                        <m:num>
                          <m:r>
                            <a:rPr lang="en-US" sz="8800" i="1">
                              <a:latin typeface="Cambria Math"/>
                            </a:rPr>
                            <m:t>1</m:t>
                          </m:r>
                        </m:num>
                        <m:den>
                          <m:r>
                            <a:rPr lang="en-US" sz="8800" i="1">
                              <a:latin typeface="Cambria Math"/>
                            </a:rPr>
                            <m:t>4</m:t>
                          </m:r>
                        </m:den>
                      </m:f>
                      <m:r>
                        <a:rPr lang="en-US" sz="8800" i="1">
                          <a:latin typeface="Cambria Math"/>
                        </a:rPr>
                        <m:t>  </m:t>
                      </m:r>
                      <m:r>
                        <a:rPr lang="en-US" sz="8800" i="1">
                          <a:latin typeface="Cambria Math"/>
                          <a:ea typeface="Cambria Math"/>
                        </a:rPr>
                        <m:t>÷ </m:t>
                      </m:r>
                      <m:f>
                        <m:fPr>
                          <m:ctrlPr>
                            <a:rPr lang="en-US" sz="8800" i="1">
                              <a:latin typeface="Cambria Math" panose="02040503050406030204" pitchFamily="18" charset="0"/>
                              <a:ea typeface="Cambria Math"/>
                            </a:rPr>
                          </m:ctrlPr>
                        </m:fPr>
                        <m:num>
                          <m:r>
                            <a:rPr lang="en-US" sz="8800" i="1">
                              <a:latin typeface="Cambria Math"/>
                              <a:ea typeface="Cambria Math"/>
                            </a:rPr>
                            <m:t>2</m:t>
                          </m:r>
                        </m:num>
                        <m:den>
                          <m:r>
                            <a:rPr lang="en-US" sz="8800" i="1">
                              <a:latin typeface="Cambria Math"/>
                              <a:ea typeface="Cambria Math"/>
                            </a:rPr>
                            <m:t>3</m:t>
                          </m:r>
                        </m:den>
                      </m:f>
                    </m:oMath>
                  </m:oMathPara>
                </a14:m>
                <a:endParaRPr lang="en-US" sz="8800" dirty="0">
                  <a:ea typeface="Cambria Math"/>
                </a:endParaRPr>
              </a:p>
              <a:p>
                <a:pPr marL="0" indent="0">
                  <a:buNone/>
                </a:pPr>
                <a:endParaRPr lang="en-US" dirty="0"/>
              </a:p>
              <a:p>
                <a:pPr marL="0" indent="0">
                  <a:buNone/>
                </a:pPr>
                <a:endParaRPr lang="en-US" dirty="0"/>
              </a:p>
              <a:p>
                <a:pPr marL="0" indent="0">
                  <a:buNone/>
                </a:pPr>
                <a:r>
                  <a:rPr lang="en-US" b="1" dirty="0">
                    <a:solidFill>
                      <a:schemeClr val="accent1"/>
                    </a:solidFill>
                  </a:rPr>
                  <a:t>    </a:t>
                </a:r>
                <a:r>
                  <a:rPr lang="en-US" b="1" dirty="0"/>
                  <a:t> </a:t>
                </a:r>
                <a:r>
                  <a:rPr lang="en-US" sz="3200" b="1" dirty="0"/>
                  <a:t>DIVIDEND</a:t>
                </a:r>
                <a:r>
                  <a:rPr lang="en-US" sz="3200" b="1" dirty="0">
                    <a:solidFill>
                      <a:schemeClr val="accent1"/>
                    </a:solidFill>
                  </a:rPr>
                  <a:t>					                                </a:t>
                </a:r>
                <a:r>
                  <a:rPr lang="en-US" sz="3200" b="1" dirty="0"/>
                  <a:t>DIVISOR</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097280" y="2343885"/>
                <a:ext cx="10058400" cy="3371116"/>
              </a:xfrm>
              <a:blipFill>
                <a:blip r:embed="rId2"/>
                <a:stretch>
                  <a:fillRect b="-1083"/>
                </a:stretch>
              </a:blipFill>
            </p:spPr>
            <p:txBody>
              <a:bodyPr/>
              <a:lstStyle/>
              <a:p>
                <a:r>
                  <a:rPr lang="en-US">
                    <a:noFill/>
                  </a:rPr>
                  <a:t> </a:t>
                </a:r>
              </a:p>
            </p:txBody>
          </p:sp>
        </mc:Fallback>
      </mc:AlternateContent>
      <p:cxnSp>
        <p:nvCxnSpPr>
          <p:cNvPr id="5" name="Straight Arrow Connector 4"/>
          <p:cNvCxnSpPr/>
          <p:nvPr/>
        </p:nvCxnSpPr>
        <p:spPr>
          <a:xfrm flipV="1">
            <a:off x="2750457" y="4191000"/>
            <a:ext cx="1066800" cy="685800"/>
          </a:xfrm>
          <a:prstGeom prst="straightConnector1">
            <a:avLst/>
          </a:prstGeom>
          <a:ln w="317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4449552">
            <a:off x="7924801" y="4098131"/>
            <a:ext cx="1243013" cy="87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110720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Step 1:</a:t>
            </a:r>
          </a:p>
        </p:txBody>
      </p:sp>
      <p:sp>
        <p:nvSpPr>
          <p:cNvPr id="3" name="Content Placeholder 2"/>
          <p:cNvSpPr>
            <a:spLocks noGrp="1"/>
          </p:cNvSpPr>
          <p:nvPr>
            <p:ph idx="1"/>
          </p:nvPr>
        </p:nvSpPr>
        <p:spPr>
          <a:xfrm>
            <a:off x="1981200" y="1600201"/>
            <a:ext cx="8686800" cy="4525963"/>
          </a:xfrm>
        </p:spPr>
        <p:txBody>
          <a:bodyPr>
            <a:normAutofit/>
          </a:bodyPr>
          <a:lstStyle/>
          <a:p>
            <a:pPr marL="0" indent="0">
              <a:buNone/>
            </a:pPr>
            <a:r>
              <a:rPr lang="en-US" sz="3200" dirty="0"/>
              <a:t>Draw a representation of the </a:t>
            </a:r>
            <a:r>
              <a:rPr lang="en-US" sz="3200" b="1" u="sng" dirty="0"/>
              <a:t>dividend</a:t>
            </a:r>
            <a:r>
              <a:rPr lang="en-US" sz="3200" b="1" dirty="0"/>
              <a:t> </a:t>
            </a:r>
            <a:r>
              <a:rPr lang="en-US" sz="3200" dirty="0"/>
              <a:t>-- 1/4 and </a:t>
            </a:r>
            <a:r>
              <a:rPr lang="en-US" sz="3200" b="1" u="sng" dirty="0"/>
              <a:t>the divisor</a:t>
            </a:r>
            <a:r>
              <a:rPr lang="en-US" sz="3200" b="1" dirty="0"/>
              <a:t> </a:t>
            </a:r>
            <a:r>
              <a:rPr lang="en-US" sz="3200" dirty="0"/>
              <a:t>-- 2/3.</a:t>
            </a:r>
          </a:p>
          <a:p>
            <a:pPr marL="0" indent="0">
              <a:buNone/>
            </a:pPr>
            <a:endParaRPr lang="en-US" sz="3800" dirty="0"/>
          </a:p>
        </p:txBody>
      </p:sp>
      <p:sp>
        <p:nvSpPr>
          <p:cNvPr id="4" name="Rectangle 3"/>
          <p:cNvSpPr/>
          <p:nvPr/>
        </p:nvSpPr>
        <p:spPr>
          <a:xfrm>
            <a:off x="2246086" y="3276600"/>
            <a:ext cx="3810000" cy="213360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3200400" y="3276600"/>
            <a:ext cx="0" cy="213360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114800" y="3276600"/>
            <a:ext cx="0" cy="21336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105400" y="3278414"/>
            <a:ext cx="0" cy="213178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6477000" y="3278414"/>
            <a:ext cx="3810000" cy="213360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a:off x="6477000" y="4038600"/>
            <a:ext cx="3810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477000" y="4724400"/>
            <a:ext cx="3810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108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1D13719-32F8-4F54-8AF2-B9B364440AA5}"/>
              </a:ext>
            </a:extLst>
          </p:cNvPr>
          <p:cNvSpPr>
            <a:spLocks noGrp="1"/>
          </p:cNvSpPr>
          <p:nvPr>
            <p:ph idx="1"/>
          </p:nvPr>
        </p:nvSpPr>
        <p:spPr>
          <a:xfrm>
            <a:off x="1097280" y="1950720"/>
            <a:ext cx="10058400" cy="4154055"/>
          </a:xfrm>
        </p:spPr>
        <p:txBody>
          <a:bodyPr/>
          <a:lstStyle/>
          <a:p>
            <a:pPr>
              <a:buClr>
                <a:schemeClr val="tx1"/>
              </a:buClr>
              <a:buFont typeface="Arial" panose="020B0604020202020204" pitchFamily="34" charset="0"/>
              <a:buChar char="•"/>
            </a:pPr>
            <a:r>
              <a:rPr lang="en-US" dirty="0"/>
              <a:t> What do these quotes remind us?</a:t>
            </a:r>
          </a:p>
          <a:p>
            <a:pPr>
              <a:buClr>
                <a:schemeClr val="tx1"/>
              </a:buClr>
              <a:buFont typeface="Arial" panose="020B0604020202020204" pitchFamily="34" charset="0"/>
              <a:buChar char="•"/>
            </a:pPr>
            <a:r>
              <a:rPr lang="en-US" dirty="0"/>
              <a:t>Always room for improvement and encouraging us to persevere</a:t>
            </a:r>
          </a:p>
          <a:p>
            <a:pPr>
              <a:buClr>
                <a:schemeClr val="tx1"/>
              </a:buClr>
              <a:buFont typeface="Arial" panose="020B0604020202020204" pitchFamily="34" charset="0"/>
              <a:buChar char="•"/>
            </a:pPr>
            <a:r>
              <a:rPr lang="en-US" dirty="0"/>
              <a:t>Growth Mindset – we believe our intelligence and abilities can be developed over time (Dweck, 2007).</a:t>
            </a:r>
          </a:p>
          <a:p>
            <a:pPr>
              <a:buClr>
                <a:schemeClr val="tx1"/>
              </a:buClr>
              <a:buFont typeface="Arial" panose="020B0604020202020204" pitchFamily="34" charset="0"/>
              <a:buChar char="•"/>
            </a:pPr>
            <a:endParaRPr lang="en-US" dirty="0"/>
          </a:p>
        </p:txBody>
      </p:sp>
      <p:sp>
        <p:nvSpPr>
          <p:cNvPr id="4" name="Title 3">
            <a:extLst>
              <a:ext uri="{FF2B5EF4-FFF2-40B4-BE49-F238E27FC236}">
                <a16:creationId xmlns:a16="http://schemas.microsoft.com/office/drawing/2014/main" id="{ABF52C74-C7E2-47B6-8088-BF509F58C599}"/>
              </a:ext>
            </a:extLst>
          </p:cNvPr>
          <p:cNvSpPr>
            <a:spLocks noGrp="1"/>
          </p:cNvSpPr>
          <p:nvPr>
            <p:ph type="title"/>
          </p:nvPr>
        </p:nvSpPr>
        <p:spPr/>
        <p:txBody>
          <a:bodyPr/>
          <a:lstStyle/>
          <a:p>
            <a:r>
              <a:rPr lang="en-US" dirty="0"/>
              <a:t>Mindset</a:t>
            </a:r>
          </a:p>
        </p:txBody>
      </p:sp>
      <p:pic>
        <p:nvPicPr>
          <p:cNvPr id="7" name="Picture 6">
            <a:extLst>
              <a:ext uri="{FF2B5EF4-FFF2-40B4-BE49-F238E27FC236}">
                <a16:creationId xmlns:a16="http://schemas.microsoft.com/office/drawing/2014/main" id="{46AB98DB-6C1C-4152-A5F7-33E0416E3209}"/>
              </a:ext>
            </a:extLst>
          </p:cNvPr>
          <p:cNvPicPr>
            <a:picLocks noChangeAspect="1"/>
          </p:cNvPicPr>
          <p:nvPr/>
        </p:nvPicPr>
        <p:blipFill>
          <a:blip r:embed="rId3"/>
          <a:stretch>
            <a:fillRect/>
          </a:stretch>
        </p:blipFill>
        <p:spPr>
          <a:xfrm>
            <a:off x="2973024" y="3750436"/>
            <a:ext cx="6245951" cy="2164693"/>
          </a:xfrm>
          <a:prstGeom prst="rect">
            <a:avLst/>
          </a:prstGeom>
        </p:spPr>
      </p:pic>
    </p:spTree>
    <p:extLst>
      <p:ext uri="{BB962C8B-B14F-4D97-AF65-F5344CB8AC3E}">
        <p14:creationId xmlns:p14="http://schemas.microsoft.com/office/powerpoint/2010/main" val="181915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Step 2:</a:t>
            </a:r>
          </a:p>
        </p:txBody>
      </p:sp>
      <p:sp>
        <p:nvSpPr>
          <p:cNvPr id="3" name="Content Placeholder 2"/>
          <p:cNvSpPr>
            <a:spLocks noGrp="1"/>
          </p:cNvSpPr>
          <p:nvPr>
            <p:ph idx="1"/>
          </p:nvPr>
        </p:nvSpPr>
        <p:spPr>
          <a:xfrm>
            <a:off x="1981200" y="1600201"/>
            <a:ext cx="8686800" cy="4525963"/>
          </a:xfrm>
        </p:spPr>
        <p:txBody>
          <a:bodyPr>
            <a:normAutofit/>
          </a:bodyPr>
          <a:lstStyle/>
          <a:p>
            <a:pPr marL="0" indent="0">
              <a:buNone/>
            </a:pPr>
            <a:r>
              <a:rPr lang="en-US" sz="3200" dirty="0"/>
              <a:t>Draw a representation of the </a:t>
            </a:r>
            <a:r>
              <a:rPr lang="en-US" sz="3200" b="1" u="sng" dirty="0"/>
              <a:t>dividend</a:t>
            </a:r>
            <a:r>
              <a:rPr lang="en-US" sz="3200" b="1" dirty="0"/>
              <a:t> -- </a:t>
            </a:r>
            <a:r>
              <a:rPr lang="en-US" sz="3200" dirty="0"/>
              <a:t>1/4 and </a:t>
            </a:r>
            <a:r>
              <a:rPr lang="en-US" sz="3200" b="1" u="sng" dirty="0"/>
              <a:t>the </a:t>
            </a:r>
            <a:r>
              <a:rPr lang="en-US" sz="3200" b="1" u="sng"/>
              <a:t>divisor</a:t>
            </a:r>
            <a:r>
              <a:rPr lang="en-US" sz="3200"/>
              <a:t> -- 2/3.</a:t>
            </a:r>
            <a:endParaRPr lang="en-US" sz="3200" dirty="0"/>
          </a:p>
          <a:p>
            <a:pPr marL="0" indent="0">
              <a:buNone/>
            </a:pPr>
            <a:endParaRPr lang="en-US" sz="3800" dirty="0"/>
          </a:p>
        </p:txBody>
      </p:sp>
      <p:sp>
        <p:nvSpPr>
          <p:cNvPr id="4" name="Rectangle 3"/>
          <p:cNvSpPr/>
          <p:nvPr/>
        </p:nvSpPr>
        <p:spPr>
          <a:xfrm>
            <a:off x="2246086" y="3276600"/>
            <a:ext cx="3810000" cy="213360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3200400" y="3276600"/>
            <a:ext cx="0" cy="213360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114800" y="3276600"/>
            <a:ext cx="0" cy="21336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105400" y="3278414"/>
            <a:ext cx="0" cy="213178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6477000" y="3278414"/>
            <a:ext cx="3810000" cy="213360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a:off x="6477000" y="4038600"/>
            <a:ext cx="3810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477000" y="4724400"/>
            <a:ext cx="3810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2246086" y="3276600"/>
            <a:ext cx="954314" cy="2133600"/>
          </a:xfrm>
          <a:prstGeom prst="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flipV="1">
            <a:off x="6477000" y="3278414"/>
            <a:ext cx="990600" cy="1445986"/>
          </a:xfrm>
          <a:prstGeom prst="line">
            <a:avLst/>
          </a:prstGeom>
          <a:ln w="1016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7028543" y="3276600"/>
            <a:ext cx="990600" cy="1445986"/>
          </a:xfrm>
          <a:prstGeom prst="line">
            <a:avLst/>
          </a:prstGeom>
          <a:ln w="1016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7534729" y="3276600"/>
            <a:ext cx="990600" cy="1445986"/>
          </a:xfrm>
          <a:prstGeom prst="line">
            <a:avLst/>
          </a:prstGeom>
          <a:ln w="10160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8140701" y="3315607"/>
            <a:ext cx="990600" cy="1445986"/>
          </a:xfrm>
          <a:prstGeom prst="line">
            <a:avLst/>
          </a:prstGeom>
          <a:ln w="10160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8708572" y="3276600"/>
            <a:ext cx="990600" cy="1445986"/>
          </a:xfrm>
          <a:prstGeom prst="line">
            <a:avLst/>
          </a:prstGeom>
          <a:ln w="10160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9294586" y="3295650"/>
            <a:ext cx="990600" cy="1445986"/>
          </a:xfrm>
          <a:prstGeom prst="line">
            <a:avLst/>
          </a:prstGeom>
          <a:ln w="1016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0775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ppt_x"/>
                                          </p:val>
                                        </p:tav>
                                        <p:tav tm="100000">
                                          <p:val>
                                            <p:strVal val="#ppt_x"/>
                                          </p:val>
                                        </p:tav>
                                      </p:tavLst>
                                    </p:anim>
                                    <p:anim calcmode="lin" valueType="num">
                                      <p:cBhvr additive="base">
                                        <p:cTn id="22" dur="500" fill="hold"/>
                                        <p:tgtEl>
                                          <p:spTgt spid="17"/>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additive="base">
                                        <p:cTn id="29" dur="500" fill="hold"/>
                                        <p:tgtEl>
                                          <p:spTgt spid="19"/>
                                        </p:tgtEl>
                                        <p:attrNameLst>
                                          <p:attrName>ppt_x</p:attrName>
                                        </p:attrNameLst>
                                      </p:cBhvr>
                                      <p:tavLst>
                                        <p:tav tm="0">
                                          <p:val>
                                            <p:strVal val="#ppt_x"/>
                                          </p:val>
                                        </p:tav>
                                        <p:tav tm="100000">
                                          <p:val>
                                            <p:strVal val="#ppt_x"/>
                                          </p:val>
                                        </p:tav>
                                      </p:tavLst>
                                    </p:anim>
                                    <p:anim calcmode="lin" valueType="num">
                                      <p:cBhvr additive="base">
                                        <p:cTn id="30" dur="500" fill="hold"/>
                                        <p:tgtEl>
                                          <p:spTgt spid="19"/>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500" fill="hold"/>
                                        <p:tgtEl>
                                          <p:spTgt spid="20"/>
                                        </p:tgtEl>
                                        <p:attrNameLst>
                                          <p:attrName>ppt_x</p:attrName>
                                        </p:attrNameLst>
                                      </p:cBhvr>
                                      <p:tavLst>
                                        <p:tav tm="0">
                                          <p:val>
                                            <p:strVal val="#ppt_x"/>
                                          </p:val>
                                        </p:tav>
                                        <p:tav tm="100000">
                                          <p:val>
                                            <p:strVal val="#ppt_x"/>
                                          </p:val>
                                        </p:tav>
                                      </p:tavLst>
                                    </p:anim>
                                    <p:anim calcmode="lin" valueType="num">
                                      <p:cBhvr additive="base">
                                        <p:cTn id="3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Step 3:</a:t>
            </a:r>
          </a:p>
        </p:txBody>
      </p:sp>
      <p:sp>
        <p:nvSpPr>
          <p:cNvPr id="3" name="Content Placeholder 2"/>
          <p:cNvSpPr>
            <a:spLocks noGrp="1"/>
          </p:cNvSpPr>
          <p:nvPr>
            <p:ph idx="1"/>
          </p:nvPr>
        </p:nvSpPr>
        <p:spPr>
          <a:xfrm>
            <a:off x="1981200" y="1600201"/>
            <a:ext cx="8686800" cy="4525963"/>
          </a:xfrm>
        </p:spPr>
        <p:txBody>
          <a:bodyPr>
            <a:normAutofit/>
          </a:bodyPr>
          <a:lstStyle/>
          <a:p>
            <a:pPr marL="0" indent="0">
              <a:buNone/>
            </a:pPr>
            <a:r>
              <a:rPr lang="en-US" sz="3200" dirty="0"/>
              <a:t>Transfer the markings from one fraction to the other:</a:t>
            </a:r>
          </a:p>
          <a:p>
            <a:pPr marL="0" indent="0">
              <a:buNone/>
            </a:pPr>
            <a:endParaRPr lang="en-US" sz="3800" dirty="0"/>
          </a:p>
        </p:txBody>
      </p:sp>
      <p:sp>
        <p:nvSpPr>
          <p:cNvPr id="4" name="Rectangle 3"/>
          <p:cNvSpPr/>
          <p:nvPr/>
        </p:nvSpPr>
        <p:spPr>
          <a:xfrm>
            <a:off x="2246086" y="3276600"/>
            <a:ext cx="3810000" cy="213360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3200400" y="3276600"/>
            <a:ext cx="0" cy="213360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114800" y="3276600"/>
            <a:ext cx="0" cy="21336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105400" y="3278414"/>
            <a:ext cx="0" cy="213178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6477000" y="3278414"/>
            <a:ext cx="3810000" cy="213360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a:off x="6477000" y="4038600"/>
            <a:ext cx="3810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477000" y="4724400"/>
            <a:ext cx="3810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2246086" y="3276600"/>
            <a:ext cx="954314" cy="2133600"/>
          </a:xfrm>
          <a:prstGeom prst="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flipV="1">
            <a:off x="6477000" y="3278414"/>
            <a:ext cx="990600" cy="1445986"/>
          </a:xfrm>
          <a:prstGeom prst="line">
            <a:avLst/>
          </a:prstGeom>
          <a:ln w="1016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7028543" y="3276600"/>
            <a:ext cx="990600" cy="1445986"/>
          </a:xfrm>
          <a:prstGeom prst="line">
            <a:avLst/>
          </a:prstGeom>
          <a:ln w="1016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7534729" y="3276600"/>
            <a:ext cx="990600" cy="1445986"/>
          </a:xfrm>
          <a:prstGeom prst="line">
            <a:avLst/>
          </a:prstGeom>
          <a:ln w="10160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8140701" y="3315607"/>
            <a:ext cx="990600" cy="1445986"/>
          </a:xfrm>
          <a:prstGeom prst="line">
            <a:avLst/>
          </a:prstGeom>
          <a:ln w="10160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8708572" y="3276600"/>
            <a:ext cx="990600" cy="1445986"/>
          </a:xfrm>
          <a:prstGeom prst="line">
            <a:avLst/>
          </a:prstGeom>
          <a:ln w="10160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9294586" y="3295650"/>
            <a:ext cx="990600" cy="1445986"/>
          </a:xfrm>
          <a:prstGeom prst="line">
            <a:avLst/>
          </a:prstGeom>
          <a:ln w="10160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246086" y="4038600"/>
            <a:ext cx="3810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246086" y="4741636"/>
            <a:ext cx="3810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2266043" y="3279321"/>
            <a:ext cx="990600" cy="1445986"/>
          </a:xfrm>
          <a:prstGeom prst="line">
            <a:avLst/>
          </a:prstGeom>
          <a:ln w="101600"/>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2761343" y="3290207"/>
            <a:ext cx="990600" cy="1445986"/>
          </a:xfrm>
          <a:prstGeom prst="line">
            <a:avLst/>
          </a:prstGeom>
          <a:ln w="1016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3204029" y="3276600"/>
            <a:ext cx="990600" cy="1445986"/>
          </a:xfrm>
          <a:prstGeom prst="line">
            <a:avLst/>
          </a:prstGeom>
          <a:ln w="10160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3751943" y="3290207"/>
            <a:ext cx="990600" cy="1445986"/>
          </a:xfrm>
          <a:prstGeom prst="line">
            <a:avLst/>
          </a:prstGeom>
          <a:ln w="101600"/>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4419600" y="3290207"/>
            <a:ext cx="990600" cy="1445986"/>
          </a:xfrm>
          <a:prstGeom prst="line">
            <a:avLst/>
          </a:prstGeom>
          <a:ln w="101600"/>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5005615" y="3295650"/>
            <a:ext cx="990600" cy="1445986"/>
          </a:xfrm>
          <a:prstGeom prst="line">
            <a:avLst/>
          </a:prstGeom>
          <a:ln w="1016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4850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ppt_x"/>
                                          </p:val>
                                        </p:tav>
                                        <p:tav tm="100000">
                                          <p:val>
                                            <p:strVal val="#ppt_x"/>
                                          </p:val>
                                        </p:tav>
                                      </p:tavLst>
                                    </p:anim>
                                    <p:anim calcmode="lin" valueType="num">
                                      <p:cBhvr additive="base">
                                        <p:cTn id="24" dur="500" fill="hold"/>
                                        <p:tgtEl>
                                          <p:spTgt spid="2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500" fill="hold"/>
                                        <p:tgtEl>
                                          <p:spTgt spid="25"/>
                                        </p:tgtEl>
                                        <p:attrNameLst>
                                          <p:attrName>ppt_x</p:attrName>
                                        </p:attrNameLst>
                                      </p:cBhvr>
                                      <p:tavLst>
                                        <p:tav tm="0">
                                          <p:val>
                                            <p:strVal val="#ppt_x"/>
                                          </p:val>
                                        </p:tav>
                                        <p:tav tm="100000">
                                          <p:val>
                                            <p:strVal val="#ppt_x"/>
                                          </p:val>
                                        </p:tav>
                                      </p:tavLst>
                                    </p:anim>
                                    <p:anim calcmode="lin" valueType="num">
                                      <p:cBhvr additive="base">
                                        <p:cTn id="28" dur="500" fill="hold"/>
                                        <p:tgtEl>
                                          <p:spTgt spid="25"/>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ppt_x"/>
                                          </p:val>
                                        </p:tav>
                                        <p:tav tm="100000">
                                          <p:val>
                                            <p:strVal val="#ppt_x"/>
                                          </p:val>
                                        </p:tav>
                                      </p:tavLst>
                                    </p:anim>
                                    <p:anim calcmode="lin" valueType="num">
                                      <p:cBhvr additive="base">
                                        <p:cTn id="32" dur="500" fill="hold"/>
                                        <p:tgtEl>
                                          <p:spTgt spid="26"/>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additive="base">
                                        <p:cTn id="35" dur="500" fill="hold"/>
                                        <p:tgtEl>
                                          <p:spTgt spid="27"/>
                                        </p:tgtEl>
                                        <p:attrNameLst>
                                          <p:attrName>ppt_x</p:attrName>
                                        </p:attrNameLst>
                                      </p:cBhvr>
                                      <p:tavLst>
                                        <p:tav tm="0">
                                          <p:val>
                                            <p:strVal val="#ppt_x"/>
                                          </p:val>
                                        </p:tav>
                                        <p:tav tm="100000">
                                          <p:val>
                                            <p:strVal val="#ppt_x"/>
                                          </p:val>
                                        </p:tav>
                                      </p:tavLst>
                                    </p:anim>
                                    <p:anim calcmode="lin" valueType="num">
                                      <p:cBhvr additive="base">
                                        <p:cTn id="36" dur="500" fill="hold"/>
                                        <p:tgtEl>
                                          <p:spTgt spid="27"/>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additive="base">
                                        <p:cTn id="39" dur="500" fill="hold"/>
                                        <p:tgtEl>
                                          <p:spTgt spid="28"/>
                                        </p:tgtEl>
                                        <p:attrNameLst>
                                          <p:attrName>ppt_x</p:attrName>
                                        </p:attrNameLst>
                                      </p:cBhvr>
                                      <p:tavLst>
                                        <p:tav tm="0">
                                          <p:val>
                                            <p:strVal val="#ppt_x"/>
                                          </p:val>
                                        </p:tav>
                                        <p:tav tm="100000">
                                          <p:val>
                                            <p:strVal val="#ppt_x"/>
                                          </p:val>
                                        </p:tav>
                                      </p:tavLst>
                                    </p:anim>
                                    <p:anim calcmode="lin" valueType="num">
                                      <p:cBhvr additive="base">
                                        <p:cTn id="4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0" nodeType="clickEffect">
                                  <p:stCondLst>
                                    <p:cond delay="0"/>
                                  </p:stCondLst>
                                  <p:childTnLst>
                                    <p:set>
                                      <p:cBhvr>
                                        <p:cTn id="44" dur="1" fill="hold">
                                          <p:stCondLst>
                                            <p:cond delay="0"/>
                                          </p:stCondLst>
                                        </p:cTn>
                                        <p:tgtEl>
                                          <p:spTgt spid="11"/>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13"/>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14"/>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7"/>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16"/>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17"/>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18"/>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19"/>
                                        </p:tgtEl>
                                        <p:attrNameLst>
                                          <p:attrName>style.visibility</p:attrName>
                                        </p:attrNameLst>
                                      </p:cBhvr>
                                      <p:to>
                                        <p:strVal val="hidden"/>
                                      </p:to>
                                    </p:set>
                                  </p:childTnLst>
                                </p:cTn>
                              </p:par>
                              <p:par>
                                <p:cTn id="59" presetID="1" presetClass="exit" presetSubtype="0" fill="hold" nodeType="withEffect">
                                  <p:stCondLst>
                                    <p:cond delay="0"/>
                                  </p:stCondLst>
                                  <p:childTnLst>
                                    <p:set>
                                      <p:cBhvr>
                                        <p:cTn id="60" dur="1" fill="hold">
                                          <p:stCondLst>
                                            <p:cond delay="0"/>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Step 4:</a:t>
            </a:r>
          </a:p>
        </p:txBody>
      </p:sp>
      <p:sp>
        <p:nvSpPr>
          <p:cNvPr id="3" name="Content Placeholder 2"/>
          <p:cNvSpPr>
            <a:spLocks noGrp="1"/>
          </p:cNvSpPr>
          <p:nvPr>
            <p:ph idx="1"/>
          </p:nvPr>
        </p:nvSpPr>
        <p:spPr>
          <a:xfrm>
            <a:off x="1981200" y="1600201"/>
            <a:ext cx="8686800" cy="4525963"/>
          </a:xfrm>
        </p:spPr>
        <p:txBody>
          <a:bodyPr>
            <a:normAutofit/>
          </a:bodyPr>
          <a:lstStyle/>
          <a:p>
            <a:pPr marL="0" indent="0">
              <a:buNone/>
            </a:pPr>
            <a:r>
              <a:rPr lang="en-US" sz="3200" dirty="0"/>
              <a:t>Number the originally shaded tiles - this is your new numerator:</a:t>
            </a:r>
          </a:p>
          <a:p>
            <a:pPr marL="0" indent="0">
              <a:buNone/>
            </a:pPr>
            <a:endParaRPr lang="en-US" sz="3800" dirty="0"/>
          </a:p>
        </p:txBody>
      </p:sp>
      <p:sp>
        <p:nvSpPr>
          <p:cNvPr id="4" name="Rectangle 3"/>
          <p:cNvSpPr/>
          <p:nvPr/>
        </p:nvSpPr>
        <p:spPr>
          <a:xfrm>
            <a:off x="2246086" y="3276600"/>
            <a:ext cx="3810000" cy="213360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3200400" y="3276600"/>
            <a:ext cx="0" cy="213360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114800" y="3276600"/>
            <a:ext cx="0" cy="21336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105400" y="3278414"/>
            <a:ext cx="0" cy="213178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2246086" y="3276600"/>
            <a:ext cx="954314" cy="2133600"/>
          </a:xfrm>
          <a:prstGeom prst="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p:nvCxnSpPr>
        <p:spPr>
          <a:xfrm>
            <a:off x="2246086" y="4038600"/>
            <a:ext cx="3810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246086" y="4741636"/>
            <a:ext cx="3810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2266043" y="3279321"/>
            <a:ext cx="990600" cy="1445986"/>
          </a:xfrm>
          <a:prstGeom prst="line">
            <a:avLst/>
          </a:prstGeom>
          <a:ln w="101600"/>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2761343" y="3290207"/>
            <a:ext cx="990600" cy="1445986"/>
          </a:xfrm>
          <a:prstGeom prst="line">
            <a:avLst/>
          </a:prstGeom>
          <a:ln w="1016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3204029" y="3276600"/>
            <a:ext cx="990600" cy="1445986"/>
          </a:xfrm>
          <a:prstGeom prst="line">
            <a:avLst/>
          </a:prstGeom>
          <a:ln w="10160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3751943" y="3290207"/>
            <a:ext cx="990600" cy="1445986"/>
          </a:xfrm>
          <a:prstGeom prst="line">
            <a:avLst/>
          </a:prstGeom>
          <a:ln w="101600"/>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4419600" y="3290207"/>
            <a:ext cx="990600" cy="1445986"/>
          </a:xfrm>
          <a:prstGeom prst="line">
            <a:avLst/>
          </a:prstGeom>
          <a:ln w="101600"/>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5005615" y="3295650"/>
            <a:ext cx="990600" cy="1445986"/>
          </a:xfrm>
          <a:prstGeom prst="line">
            <a:avLst/>
          </a:prstGeom>
          <a:ln w="101600"/>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494643" y="3295651"/>
            <a:ext cx="457200" cy="646331"/>
          </a:xfrm>
          <a:prstGeom prst="rect">
            <a:avLst/>
          </a:prstGeom>
          <a:noFill/>
        </p:spPr>
        <p:txBody>
          <a:bodyPr wrap="square" rtlCol="0">
            <a:spAutoFit/>
          </a:bodyPr>
          <a:lstStyle/>
          <a:p>
            <a:r>
              <a:rPr lang="en-US" sz="3600" dirty="0"/>
              <a:t>1</a:t>
            </a:r>
          </a:p>
        </p:txBody>
      </p:sp>
      <p:sp>
        <p:nvSpPr>
          <p:cNvPr id="29" name="TextBox 28"/>
          <p:cNvSpPr txBox="1"/>
          <p:nvPr/>
        </p:nvSpPr>
        <p:spPr>
          <a:xfrm>
            <a:off x="2494643" y="4038601"/>
            <a:ext cx="457200" cy="646331"/>
          </a:xfrm>
          <a:prstGeom prst="rect">
            <a:avLst/>
          </a:prstGeom>
          <a:noFill/>
        </p:spPr>
        <p:txBody>
          <a:bodyPr wrap="square" rtlCol="0">
            <a:spAutoFit/>
          </a:bodyPr>
          <a:lstStyle/>
          <a:p>
            <a:r>
              <a:rPr lang="en-US" sz="3600" dirty="0"/>
              <a:t>2</a:t>
            </a:r>
          </a:p>
        </p:txBody>
      </p:sp>
      <p:sp>
        <p:nvSpPr>
          <p:cNvPr id="30" name="TextBox 29"/>
          <p:cNvSpPr txBox="1"/>
          <p:nvPr/>
        </p:nvSpPr>
        <p:spPr>
          <a:xfrm>
            <a:off x="2518229" y="4741637"/>
            <a:ext cx="457200" cy="646331"/>
          </a:xfrm>
          <a:prstGeom prst="rect">
            <a:avLst/>
          </a:prstGeom>
          <a:noFill/>
        </p:spPr>
        <p:txBody>
          <a:bodyPr wrap="square" rtlCol="0">
            <a:spAutoFit/>
          </a:bodyPr>
          <a:lstStyle/>
          <a:p>
            <a:r>
              <a:rPr lang="en-US" sz="3600" dirty="0"/>
              <a:t>3</a:t>
            </a:r>
          </a:p>
        </p:txBody>
      </p:sp>
      <mc:AlternateContent xmlns:mc="http://schemas.openxmlformats.org/markup-compatibility/2006">
        <mc:Choice xmlns:a14="http://schemas.microsoft.com/office/drawing/2010/main" Requires="a14">
          <p:sp>
            <p:nvSpPr>
              <p:cNvPr id="9" name="Rectangle 8"/>
              <p:cNvSpPr/>
              <p:nvPr/>
            </p:nvSpPr>
            <p:spPr>
              <a:xfrm>
                <a:off x="6400800" y="3278414"/>
                <a:ext cx="2819400" cy="1292662"/>
              </a:xfrm>
              <a:prstGeom prst="rect">
                <a:avLst/>
              </a:prstGeom>
            </p:spPr>
            <p:txBody>
              <a:bodyPr wrap="square">
                <a:spAutoFit/>
              </a:bodyPr>
              <a:lstStyle/>
              <a:p>
                <a14:m>
                  <m:oMath xmlns:m="http://schemas.openxmlformats.org/officeDocument/2006/math">
                    <m:f>
                      <m:fPr>
                        <m:ctrlPr>
                          <a:rPr lang="en-US" sz="5400" b="1" i="1">
                            <a:latin typeface="Cambria Math" panose="02040503050406030204" pitchFamily="18" charset="0"/>
                          </a:rPr>
                        </m:ctrlPr>
                      </m:fPr>
                      <m:num>
                        <m:r>
                          <a:rPr lang="en-US" sz="5400" b="1" i="1">
                            <a:latin typeface="Cambria Math"/>
                          </a:rPr>
                          <m:t>𝟏</m:t>
                        </m:r>
                      </m:num>
                      <m:den>
                        <m:r>
                          <a:rPr lang="en-US" sz="5400" b="1" i="1">
                            <a:latin typeface="Cambria Math"/>
                          </a:rPr>
                          <m:t>𝟒</m:t>
                        </m:r>
                      </m:den>
                    </m:f>
                    <m:r>
                      <a:rPr lang="en-US" sz="5400" b="1" i="1">
                        <a:latin typeface="Cambria Math"/>
                      </a:rPr>
                      <m:t>  </m:t>
                    </m:r>
                    <m:r>
                      <a:rPr lang="en-US" sz="5400" b="1" i="1">
                        <a:latin typeface="Cambria Math"/>
                        <a:ea typeface="Cambria Math"/>
                      </a:rPr>
                      <m:t>÷ </m:t>
                    </m:r>
                    <m:f>
                      <m:fPr>
                        <m:ctrlPr>
                          <a:rPr lang="en-US" sz="5400" b="1" i="1">
                            <a:latin typeface="Cambria Math" panose="02040503050406030204" pitchFamily="18" charset="0"/>
                            <a:ea typeface="Cambria Math"/>
                          </a:rPr>
                        </m:ctrlPr>
                      </m:fPr>
                      <m:num>
                        <m:r>
                          <a:rPr lang="en-US" sz="5400" b="1" i="1">
                            <a:latin typeface="Cambria Math"/>
                            <a:ea typeface="Cambria Math"/>
                          </a:rPr>
                          <m:t>𝟐</m:t>
                        </m:r>
                      </m:num>
                      <m:den>
                        <m:r>
                          <a:rPr lang="en-US" sz="5400" b="1" i="1">
                            <a:latin typeface="Cambria Math"/>
                            <a:ea typeface="Cambria Math"/>
                          </a:rPr>
                          <m:t>𝟑</m:t>
                        </m:r>
                      </m:den>
                    </m:f>
                  </m:oMath>
                </a14:m>
                <a:r>
                  <a:rPr lang="en-US" sz="5400" b="1" dirty="0"/>
                  <a:t> =  </a:t>
                </a:r>
              </a:p>
            </p:txBody>
          </p:sp>
        </mc:Choice>
        <mc:Fallback>
          <p:sp>
            <p:nvSpPr>
              <p:cNvPr id="9" name="Rectangle 8"/>
              <p:cNvSpPr>
                <a:spLocks noRot="1" noChangeAspect="1" noMove="1" noResize="1" noEditPoints="1" noAdjustHandles="1" noChangeArrowheads="1" noChangeShapeType="1" noTextEdit="1"/>
              </p:cNvSpPr>
              <p:nvPr/>
            </p:nvSpPr>
            <p:spPr>
              <a:xfrm>
                <a:off x="6400800" y="3278414"/>
                <a:ext cx="2819400" cy="1292662"/>
              </a:xfrm>
              <a:prstGeom prst="rect">
                <a:avLst/>
              </a:prstGeom>
              <a:blipFill>
                <a:blip r:embed="rId2"/>
                <a:stretch>
                  <a:fillRect r="-19222" b="-12736"/>
                </a:stretch>
              </a:blipFill>
            </p:spPr>
            <p:txBody>
              <a:bodyPr/>
              <a:lstStyle/>
              <a:p>
                <a:r>
                  <a:rPr lang="en-US">
                    <a:noFill/>
                  </a:rPr>
                  <a:t> </a:t>
                </a:r>
              </a:p>
            </p:txBody>
          </p:sp>
        </mc:Fallback>
      </mc:AlternateContent>
      <p:cxnSp>
        <p:nvCxnSpPr>
          <p:cNvPr id="31" name="Straight Connector 30"/>
          <p:cNvCxnSpPr>
            <a:stCxn id="9" idx="3"/>
          </p:cNvCxnSpPr>
          <p:nvPr/>
        </p:nvCxnSpPr>
        <p:spPr>
          <a:xfrm>
            <a:off x="9220200" y="3924745"/>
            <a:ext cx="685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9258300" y="3221082"/>
            <a:ext cx="609600" cy="769441"/>
          </a:xfrm>
          <a:prstGeom prst="rect">
            <a:avLst/>
          </a:prstGeom>
          <a:noFill/>
        </p:spPr>
        <p:txBody>
          <a:bodyPr wrap="square" rtlCol="0">
            <a:spAutoFit/>
          </a:bodyPr>
          <a:lstStyle/>
          <a:p>
            <a:r>
              <a:rPr lang="en-US" sz="4400" dirty="0"/>
              <a:t>3</a:t>
            </a:r>
          </a:p>
        </p:txBody>
      </p:sp>
    </p:spTree>
    <p:extLst>
      <p:ext uri="{BB962C8B-B14F-4D97-AF65-F5344CB8AC3E}">
        <p14:creationId xmlns:p14="http://schemas.microsoft.com/office/powerpoint/2010/main" val="453104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ppt_x"/>
                                          </p:val>
                                        </p:tav>
                                        <p:tav tm="100000">
                                          <p:val>
                                            <p:strVal val="#ppt_x"/>
                                          </p:val>
                                        </p:tav>
                                      </p:tavLst>
                                    </p:anim>
                                    <p:anim calcmode="lin" valueType="num">
                                      <p:cBhvr additive="base">
                                        <p:cTn id="12" dur="500" fill="hold"/>
                                        <p:tgtEl>
                                          <p:spTgt spid="2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anim calcmode="lin" valueType="num">
                                      <p:cBhvr additive="base">
                                        <p:cTn id="15" dur="500" fill="hold"/>
                                        <p:tgtEl>
                                          <p:spTgt spid="30"/>
                                        </p:tgtEl>
                                        <p:attrNameLst>
                                          <p:attrName>ppt_x</p:attrName>
                                        </p:attrNameLst>
                                      </p:cBhvr>
                                      <p:tavLst>
                                        <p:tav tm="0">
                                          <p:val>
                                            <p:strVal val="#ppt_x"/>
                                          </p:val>
                                        </p:tav>
                                        <p:tav tm="100000">
                                          <p:val>
                                            <p:strVal val="#ppt_x"/>
                                          </p:val>
                                        </p:tav>
                                      </p:tavLst>
                                    </p:anim>
                                    <p:anim calcmode="lin" valueType="num">
                                      <p:cBhvr additive="base">
                                        <p:cTn id="16"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ppt_x"/>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9" grpId="0"/>
      <p:bldP spid="30" grpId="0"/>
      <p:bldP spid="32"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Step 5:</a:t>
            </a:r>
          </a:p>
        </p:txBody>
      </p:sp>
      <p:sp>
        <p:nvSpPr>
          <p:cNvPr id="3" name="Content Placeholder 2"/>
          <p:cNvSpPr>
            <a:spLocks noGrp="1"/>
          </p:cNvSpPr>
          <p:nvPr>
            <p:ph idx="1"/>
          </p:nvPr>
        </p:nvSpPr>
        <p:spPr>
          <a:xfrm>
            <a:off x="1981200" y="1600201"/>
            <a:ext cx="8686800" cy="4525963"/>
          </a:xfrm>
        </p:spPr>
        <p:txBody>
          <a:bodyPr>
            <a:normAutofit/>
          </a:bodyPr>
          <a:lstStyle/>
          <a:p>
            <a:pPr marL="0" indent="0">
              <a:buNone/>
            </a:pPr>
            <a:r>
              <a:rPr lang="en-US" sz="3200" dirty="0"/>
              <a:t>Number the tiles shaded by the divisor - this is your new </a:t>
            </a:r>
            <a:r>
              <a:rPr lang="en-US" sz="3200" b="1" i="1" dirty="0"/>
              <a:t>denominator</a:t>
            </a:r>
            <a:r>
              <a:rPr lang="en-US" sz="3200" dirty="0"/>
              <a:t>:</a:t>
            </a:r>
          </a:p>
          <a:p>
            <a:pPr marL="0" indent="0">
              <a:buNone/>
            </a:pPr>
            <a:endParaRPr lang="en-US" sz="3800" dirty="0"/>
          </a:p>
        </p:txBody>
      </p:sp>
      <p:sp>
        <p:nvSpPr>
          <p:cNvPr id="4" name="Rectangle 3"/>
          <p:cNvSpPr/>
          <p:nvPr/>
        </p:nvSpPr>
        <p:spPr>
          <a:xfrm>
            <a:off x="2246086" y="3276600"/>
            <a:ext cx="3810000" cy="213360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3200400" y="3276600"/>
            <a:ext cx="0" cy="213360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114800" y="3276600"/>
            <a:ext cx="0" cy="21336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105400" y="3278414"/>
            <a:ext cx="0" cy="213178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2246086" y="3276600"/>
            <a:ext cx="954314" cy="2133600"/>
          </a:xfrm>
          <a:prstGeom prst="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p:nvCxnSpPr>
        <p:spPr>
          <a:xfrm>
            <a:off x="2246086" y="4038600"/>
            <a:ext cx="3810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246086" y="4741636"/>
            <a:ext cx="3810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2266043" y="3279321"/>
            <a:ext cx="990600" cy="1445986"/>
          </a:xfrm>
          <a:prstGeom prst="line">
            <a:avLst/>
          </a:prstGeom>
          <a:ln w="101600"/>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2761343" y="3290207"/>
            <a:ext cx="990600" cy="1445986"/>
          </a:xfrm>
          <a:prstGeom prst="line">
            <a:avLst/>
          </a:prstGeom>
          <a:ln w="1016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3204029" y="3276600"/>
            <a:ext cx="990600" cy="1445986"/>
          </a:xfrm>
          <a:prstGeom prst="line">
            <a:avLst/>
          </a:prstGeom>
          <a:ln w="10160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3751943" y="3290207"/>
            <a:ext cx="990600" cy="1445986"/>
          </a:xfrm>
          <a:prstGeom prst="line">
            <a:avLst/>
          </a:prstGeom>
          <a:ln w="101600"/>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4419600" y="3290207"/>
            <a:ext cx="990600" cy="1445986"/>
          </a:xfrm>
          <a:prstGeom prst="line">
            <a:avLst/>
          </a:prstGeom>
          <a:ln w="101600"/>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5005615" y="3295650"/>
            <a:ext cx="990600" cy="1445986"/>
          </a:xfrm>
          <a:prstGeom prst="line">
            <a:avLst/>
          </a:prstGeom>
          <a:ln w="101600"/>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494643" y="3295651"/>
            <a:ext cx="457200" cy="646331"/>
          </a:xfrm>
          <a:prstGeom prst="rect">
            <a:avLst/>
          </a:prstGeom>
          <a:noFill/>
        </p:spPr>
        <p:txBody>
          <a:bodyPr wrap="square" rtlCol="0">
            <a:spAutoFit/>
          </a:bodyPr>
          <a:lstStyle/>
          <a:p>
            <a:r>
              <a:rPr lang="en-US" sz="3600" b="1" dirty="0">
                <a:solidFill>
                  <a:schemeClr val="bg1"/>
                </a:solidFill>
              </a:rPr>
              <a:t>1</a:t>
            </a:r>
          </a:p>
        </p:txBody>
      </p:sp>
      <p:sp>
        <p:nvSpPr>
          <p:cNvPr id="29" name="TextBox 28"/>
          <p:cNvSpPr txBox="1"/>
          <p:nvPr/>
        </p:nvSpPr>
        <p:spPr>
          <a:xfrm>
            <a:off x="3470729" y="3276601"/>
            <a:ext cx="457200" cy="646331"/>
          </a:xfrm>
          <a:prstGeom prst="rect">
            <a:avLst/>
          </a:prstGeom>
          <a:noFill/>
        </p:spPr>
        <p:txBody>
          <a:bodyPr wrap="square" rtlCol="0">
            <a:spAutoFit/>
          </a:bodyPr>
          <a:lstStyle/>
          <a:p>
            <a:r>
              <a:rPr lang="en-US" sz="3600" b="1" dirty="0">
                <a:solidFill>
                  <a:schemeClr val="bg1"/>
                </a:solidFill>
              </a:rPr>
              <a:t>2</a:t>
            </a:r>
          </a:p>
        </p:txBody>
      </p:sp>
      <p:sp>
        <p:nvSpPr>
          <p:cNvPr id="30" name="TextBox 29"/>
          <p:cNvSpPr txBox="1"/>
          <p:nvPr/>
        </p:nvSpPr>
        <p:spPr>
          <a:xfrm>
            <a:off x="4348843" y="3290208"/>
            <a:ext cx="457200" cy="646331"/>
          </a:xfrm>
          <a:prstGeom prst="rect">
            <a:avLst/>
          </a:prstGeom>
          <a:noFill/>
        </p:spPr>
        <p:txBody>
          <a:bodyPr wrap="square" rtlCol="0">
            <a:spAutoFit/>
          </a:bodyPr>
          <a:lstStyle/>
          <a:p>
            <a:r>
              <a:rPr lang="en-US" sz="3600" b="1" dirty="0">
                <a:solidFill>
                  <a:schemeClr val="bg1"/>
                </a:solidFill>
              </a:rPr>
              <a:t>3</a:t>
            </a:r>
          </a:p>
        </p:txBody>
      </p:sp>
      <mc:AlternateContent xmlns:mc="http://schemas.openxmlformats.org/markup-compatibility/2006">
        <mc:Choice xmlns:a14="http://schemas.microsoft.com/office/drawing/2010/main" Requires="a14">
          <p:sp>
            <p:nvSpPr>
              <p:cNvPr id="9" name="Rectangle 8"/>
              <p:cNvSpPr/>
              <p:nvPr/>
            </p:nvSpPr>
            <p:spPr>
              <a:xfrm>
                <a:off x="6400800" y="3278414"/>
                <a:ext cx="2819400" cy="1292662"/>
              </a:xfrm>
              <a:prstGeom prst="rect">
                <a:avLst/>
              </a:prstGeom>
            </p:spPr>
            <p:txBody>
              <a:bodyPr wrap="square">
                <a:spAutoFit/>
              </a:bodyPr>
              <a:lstStyle/>
              <a:p>
                <a14:m>
                  <m:oMath xmlns:m="http://schemas.openxmlformats.org/officeDocument/2006/math">
                    <m:f>
                      <m:fPr>
                        <m:ctrlPr>
                          <a:rPr lang="en-US" sz="5400" b="1" i="1">
                            <a:latin typeface="Cambria Math" panose="02040503050406030204" pitchFamily="18" charset="0"/>
                          </a:rPr>
                        </m:ctrlPr>
                      </m:fPr>
                      <m:num>
                        <m:r>
                          <a:rPr lang="en-US" sz="5400" b="1" i="1">
                            <a:latin typeface="Cambria Math"/>
                          </a:rPr>
                          <m:t>𝟏</m:t>
                        </m:r>
                      </m:num>
                      <m:den>
                        <m:r>
                          <a:rPr lang="en-US" sz="5400" b="1" i="1">
                            <a:latin typeface="Cambria Math"/>
                          </a:rPr>
                          <m:t>𝟒</m:t>
                        </m:r>
                      </m:den>
                    </m:f>
                    <m:r>
                      <a:rPr lang="en-US" sz="5400" b="1" i="1">
                        <a:latin typeface="Cambria Math"/>
                      </a:rPr>
                      <m:t>  </m:t>
                    </m:r>
                    <m:r>
                      <a:rPr lang="en-US" sz="5400" b="1" i="1">
                        <a:latin typeface="Cambria Math"/>
                        <a:ea typeface="Cambria Math"/>
                      </a:rPr>
                      <m:t>÷ </m:t>
                    </m:r>
                    <m:f>
                      <m:fPr>
                        <m:ctrlPr>
                          <a:rPr lang="en-US" sz="5400" b="1" i="1">
                            <a:latin typeface="Cambria Math" panose="02040503050406030204" pitchFamily="18" charset="0"/>
                            <a:ea typeface="Cambria Math"/>
                          </a:rPr>
                        </m:ctrlPr>
                      </m:fPr>
                      <m:num>
                        <m:r>
                          <a:rPr lang="en-US" sz="5400" b="1" i="1">
                            <a:latin typeface="Cambria Math"/>
                            <a:ea typeface="Cambria Math"/>
                          </a:rPr>
                          <m:t>𝟐</m:t>
                        </m:r>
                      </m:num>
                      <m:den>
                        <m:r>
                          <a:rPr lang="en-US" sz="5400" b="1" i="1">
                            <a:latin typeface="Cambria Math"/>
                            <a:ea typeface="Cambria Math"/>
                          </a:rPr>
                          <m:t>𝟑</m:t>
                        </m:r>
                      </m:den>
                    </m:f>
                  </m:oMath>
                </a14:m>
                <a:r>
                  <a:rPr lang="en-US" sz="5400" b="1" dirty="0"/>
                  <a:t> =  </a:t>
                </a:r>
              </a:p>
            </p:txBody>
          </p:sp>
        </mc:Choice>
        <mc:Fallback>
          <p:sp>
            <p:nvSpPr>
              <p:cNvPr id="9" name="Rectangle 8"/>
              <p:cNvSpPr>
                <a:spLocks noRot="1" noChangeAspect="1" noMove="1" noResize="1" noEditPoints="1" noAdjustHandles="1" noChangeArrowheads="1" noChangeShapeType="1" noTextEdit="1"/>
              </p:cNvSpPr>
              <p:nvPr/>
            </p:nvSpPr>
            <p:spPr>
              <a:xfrm>
                <a:off x="6400800" y="3278414"/>
                <a:ext cx="2819400" cy="1292662"/>
              </a:xfrm>
              <a:prstGeom prst="rect">
                <a:avLst/>
              </a:prstGeom>
              <a:blipFill>
                <a:blip r:embed="rId2"/>
                <a:stretch>
                  <a:fillRect r="-19222" b="-12736"/>
                </a:stretch>
              </a:blipFill>
            </p:spPr>
            <p:txBody>
              <a:bodyPr/>
              <a:lstStyle/>
              <a:p>
                <a:r>
                  <a:rPr lang="en-US">
                    <a:noFill/>
                  </a:rPr>
                  <a:t> </a:t>
                </a:r>
              </a:p>
            </p:txBody>
          </p:sp>
        </mc:Fallback>
      </mc:AlternateContent>
      <p:cxnSp>
        <p:nvCxnSpPr>
          <p:cNvPr id="31" name="Straight Connector 30"/>
          <p:cNvCxnSpPr>
            <a:stCxn id="9" idx="3"/>
          </p:cNvCxnSpPr>
          <p:nvPr/>
        </p:nvCxnSpPr>
        <p:spPr>
          <a:xfrm>
            <a:off x="9220200" y="3924745"/>
            <a:ext cx="685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9258300" y="3221082"/>
            <a:ext cx="609600" cy="769441"/>
          </a:xfrm>
          <a:prstGeom prst="rect">
            <a:avLst/>
          </a:prstGeom>
          <a:noFill/>
        </p:spPr>
        <p:txBody>
          <a:bodyPr wrap="square" rtlCol="0">
            <a:spAutoFit/>
          </a:bodyPr>
          <a:lstStyle/>
          <a:p>
            <a:r>
              <a:rPr lang="en-US" sz="4400" dirty="0"/>
              <a:t>3</a:t>
            </a:r>
          </a:p>
        </p:txBody>
      </p:sp>
      <p:sp>
        <p:nvSpPr>
          <p:cNvPr id="33" name="TextBox 32"/>
          <p:cNvSpPr txBox="1"/>
          <p:nvPr/>
        </p:nvSpPr>
        <p:spPr>
          <a:xfrm>
            <a:off x="5397500" y="3251201"/>
            <a:ext cx="457200" cy="646331"/>
          </a:xfrm>
          <a:prstGeom prst="rect">
            <a:avLst/>
          </a:prstGeom>
          <a:noFill/>
        </p:spPr>
        <p:txBody>
          <a:bodyPr wrap="square" rtlCol="0">
            <a:spAutoFit/>
          </a:bodyPr>
          <a:lstStyle/>
          <a:p>
            <a:r>
              <a:rPr lang="en-US" sz="3600" b="1" dirty="0">
                <a:solidFill>
                  <a:schemeClr val="bg1"/>
                </a:solidFill>
              </a:rPr>
              <a:t>4</a:t>
            </a:r>
          </a:p>
        </p:txBody>
      </p:sp>
      <p:sp>
        <p:nvSpPr>
          <p:cNvPr id="34" name="TextBox 33"/>
          <p:cNvSpPr txBox="1"/>
          <p:nvPr/>
        </p:nvSpPr>
        <p:spPr>
          <a:xfrm>
            <a:off x="2494643" y="4021142"/>
            <a:ext cx="457200" cy="646331"/>
          </a:xfrm>
          <a:prstGeom prst="rect">
            <a:avLst/>
          </a:prstGeom>
          <a:noFill/>
        </p:spPr>
        <p:txBody>
          <a:bodyPr wrap="square" rtlCol="0">
            <a:spAutoFit/>
          </a:bodyPr>
          <a:lstStyle/>
          <a:p>
            <a:r>
              <a:rPr lang="en-US" sz="3600" b="1" dirty="0">
                <a:solidFill>
                  <a:schemeClr val="bg1"/>
                </a:solidFill>
              </a:rPr>
              <a:t>5</a:t>
            </a:r>
          </a:p>
        </p:txBody>
      </p:sp>
      <p:sp>
        <p:nvSpPr>
          <p:cNvPr id="35" name="TextBox 34"/>
          <p:cNvSpPr txBox="1"/>
          <p:nvPr/>
        </p:nvSpPr>
        <p:spPr>
          <a:xfrm>
            <a:off x="3470729" y="4038601"/>
            <a:ext cx="457200" cy="646331"/>
          </a:xfrm>
          <a:prstGeom prst="rect">
            <a:avLst/>
          </a:prstGeom>
          <a:noFill/>
        </p:spPr>
        <p:txBody>
          <a:bodyPr wrap="square" rtlCol="0">
            <a:spAutoFit/>
          </a:bodyPr>
          <a:lstStyle/>
          <a:p>
            <a:r>
              <a:rPr lang="en-US" sz="3600" b="1" dirty="0">
                <a:solidFill>
                  <a:schemeClr val="bg1"/>
                </a:solidFill>
              </a:rPr>
              <a:t>6</a:t>
            </a:r>
          </a:p>
        </p:txBody>
      </p:sp>
      <p:sp>
        <p:nvSpPr>
          <p:cNvPr id="36" name="TextBox 35"/>
          <p:cNvSpPr txBox="1"/>
          <p:nvPr/>
        </p:nvSpPr>
        <p:spPr>
          <a:xfrm>
            <a:off x="4336143" y="4038600"/>
            <a:ext cx="457200" cy="646331"/>
          </a:xfrm>
          <a:prstGeom prst="rect">
            <a:avLst/>
          </a:prstGeom>
          <a:noFill/>
        </p:spPr>
        <p:txBody>
          <a:bodyPr wrap="square" rtlCol="0">
            <a:spAutoFit/>
          </a:bodyPr>
          <a:lstStyle/>
          <a:p>
            <a:r>
              <a:rPr lang="en-US" sz="3600" b="1" dirty="0">
                <a:solidFill>
                  <a:schemeClr val="bg1"/>
                </a:solidFill>
              </a:rPr>
              <a:t>7</a:t>
            </a:r>
          </a:p>
        </p:txBody>
      </p:sp>
      <p:sp>
        <p:nvSpPr>
          <p:cNvPr id="37" name="TextBox 36"/>
          <p:cNvSpPr txBox="1"/>
          <p:nvPr/>
        </p:nvSpPr>
        <p:spPr>
          <a:xfrm>
            <a:off x="5397500" y="4055836"/>
            <a:ext cx="457200" cy="646331"/>
          </a:xfrm>
          <a:prstGeom prst="rect">
            <a:avLst/>
          </a:prstGeom>
          <a:noFill/>
        </p:spPr>
        <p:txBody>
          <a:bodyPr wrap="square" rtlCol="0">
            <a:spAutoFit/>
          </a:bodyPr>
          <a:lstStyle/>
          <a:p>
            <a:r>
              <a:rPr lang="en-US" sz="3600" b="1" dirty="0">
                <a:solidFill>
                  <a:schemeClr val="bg1"/>
                </a:solidFill>
              </a:rPr>
              <a:t>8</a:t>
            </a:r>
          </a:p>
        </p:txBody>
      </p:sp>
      <p:sp>
        <p:nvSpPr>
          <p:cNvPr id="38" name="TextBox 37"/>
          <p:cNvSpPr txBox="1"/>
          <p:nvPr/>
        </p:nvSpPr>
        <p:spPr>
          <a:xfrm>
            <a:off x="9236529" y="3893903"/>
            <a:ext cx="609600" cy="769441"/>
          </a:xfrm>
          <a:prstGeom prst="rect">
            <a:avLst/>
          </a:prstGeom>
          <a:noFill/>
        </p:spPr>
        <p:txBody>
          <a:bodyPr wrap="square" rtlCol="0">
            <a:spAutoFit/>
          </a:bodyPr>
          <a:lstStyle/>
          <a:p>
            <a:r>
              <a:rPr lang="en-US" sz="4400" dirty="0"/>
              <a:t>8</a:t>
            </a:r>
          </a:p>
        </p:txBody>
      </p:sp>
    </p:spTree>
    <p:extLst>
      <p:ext uri="{BB962C8B-B14F-4D97-AF65-F5344CB8AC3E}">
        <p14:creationId xmlns:p14="http://schemas.microsoft.com/office/powerpoint/2010/main" val="4178570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ppt_x"/>
                                          </p:val>
                                        </p:tav>
                                        <p:tav tm="100000">
                                          <p:val>
                                            <p:strVal val="#ppt_x"/>
                                          </p:val>
                                        </p:tav>
                                      </p:tavLst>
                                    </p:anim>
                                    <p:anim calcmode="lin" valueType="num">
                                      <p:cBhvr additive="base">
                                        <p:cTn id="12" dur="500" fill="hold"/>
                                        <p:tgtEl>
                                          <p:spTgt spid="2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anim calcmode="lin" valueType="num">
                                      <p:cBhvr additive="base">
                                        <p:cTn id="15" dur="500" fill="hold"/>
                                        <p:tgtEl>
                                          <p:spTgt spid="30"/>
                                        </p:tgtEl>
                                        <p:attrNameLst>
                                          <p:attrName>ppt_x</p:attrName>
                                        </p:attrNameLst>
                                      </p:cBhvr>
                                      <p:tavLst>
                                        <p:tav tm="0">
                                          <p:val>
                                            <p:strVal val="#ppt_x"/>
                                          </p:val>
                                        </p:tav>
                                        <p:tav tm="100000">
                                          <p:val>
                                            <p:strVal val="#ppt_x"/>
                                          </p:val>
                                        </p:tav>
                                      </p:tavLst>
                                    </p:anim>
                                    <p:anim calcmode="lin" valueType="num">
                                      <p:cBhvr additive="base">
                                        <p:cTn id="16" dur="500" fill="hold"/>
                                        <p:tgtEl>
                                          <p:spTgt spid="3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500" fill="hold"/>
                                        <p:tgtEl>
                                          <p:spTgt spid="33"/>
                                        </p:tgtEl>
                                        <p:attrNameLst>
                                          <p:attrName>ppt_x</p:attrName>
                                        </p:attrNameLst>
                                      </p:cBhvr>
                                      <p:tavLst>
                                        <p:tav tm="0">
                                          <p:val>
                                            <p:strVal val="#ppt_x"/>
                                          </p:val>
                                        </p:tav>
                                        <p:tav tm="100000">
                                          <p:val>
                                            <p:strVal val="#ppt_x"/>
                                          </p:val>
                                        </p:tav>
                                      </p:tavLst>
                                    </p:anim>
                                    <p:anim calcmode="lin" valueType="num">
                                      <p:cBhvr additive="base">
                                        <p:cTn id="20" dur="500" fill="hold"/>
                                        <p:tgtEl>
                                          <p:spTgt spid="3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500" fill="hold"/>
                                        <p:tgtEl>
                                          <p:spTgt spid="34"/>
                                        </p:tgtEl>
                                        <p:attrNameLst>
                                          <p:attrName>ppt_x</p:attrName>
                                        </p:attrNameLst>
                                      </p:cBhvr>
                                      <p:tavLst>
                                        <p:tav tm="0">
                                          <p:val>
                                            <p:strVal val="#ppt_x"/>
                                          </p:val>
                                        </p:tav>
                                        <p:tav tm="100000">
                                          <p:val>
                                            <p:strVal val="#ppt_x"/>
                                          </p:val>
                                        </p:tav>
                                      </p:tavLst>
                                    </p:anim>
                                    <p:anim calcmode="lin" valueType="num">
                                      <p:cBhvr additive="base">
                                        <p:cTn id="24" dur="500" fill="hold"/>
                                        <p:tgtEl>
                                          <p:spTgt spid="3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7"/>
                                        </p:tgtEl>
                                        <p:attrNameLst>
                                          <p:attrName>style.visibility</p:attrName>
                                        </p:attrNameLst>
                                      </p:cBhvr>
                                      <p:to>
                                        <p:strVal val="visible"/>
                                      </p:to>
                                    </p:set>
                                    <p:anim calcmode="lin" valueType="num">
                                      <p:cBhvr additive="base">
                                        <p:cTn id="35" dur="500" fill="hold"/>
                                        <p:tgtEl>
                                          <p:spTgt spid="37"/>
                                        </p:tgtEl>
                                        <p:attrNameLst>
                                          <p:attrName>ppt_x</p:attrName>
                                        </p:attrNameLst>
                                      </p:cBhvr>
                                      <p:tavLst>
                                        <p:tav tm="0">
                                          <p:val>
                                            <p:strVal val="#ppt_x"/>
                                          </p:val>
                                        </p:tav>
                                        <p:tav tm="100000">
                                          <p:val>
                                            <p:strVal val="#ppt_x"/>
                                          </p:val>
                                        </p:tav>
                                      </p:tavLst>
                                    </p:anim>
                                    <p:anim calcmode="lin" valueType="num">
                                      <p:cBhvr additive="base">
                                        <p:cTn id="36"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500" fill="hold"/>
                                        <p:tgtEl>
                                          <p:spTgt spid="38"/>
                                        </p:tgtEl>
                                        <p:attrNameLst>
                                          <p:attrName>ppt_x</p:attrName>
                                        </p:attrNameLst>
                                      </p:cBhvr>
                                      <p:tavLst>
                                        <p:tav tm="0">
                                          <p:val>
                                            <p:strVal val="#ppt_x"/>
                                          </p:val>
                                        </p:tav>
                                        <p:tav tm="100000">
                                          <p:val>
                                            <p:strVal val="#ppt_x"/>
                                          </p:val>
                                        </p:tav>
                                      </p:tavLst>
                                    </p:anim>
                                    <p:anim calcmode="lin" valueType="num">
                                      <p:cBhvr additive="base">
                                        <p:cTn id="42"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9" grpId="0"/>
      <p:bldP spid="30" grpId="0"/>
      <p:bldP spid="33" grpId="0"/>
      <p:bldP spid="34" grpId="0"/>
      <p:bldP spid="35" grpId="0"/>
      <p:bldP spid="36" grpId="0"/>
      <p:bldP spid="37" grpId="0"/>
      <p:bldP spid="38"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6934200" y="2592274"/>
            <a:ext cx="2667000" cy="129540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pPr algn="l"/>
            <a:r>
              <a:rPr lang="en-US" dirty="0">
                <a:effectLst/>
              </a:rPr>
              <a:t>Step 6:</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097280" y="1883230"/>
                <a:ext cx="10058400" cy="4221546"/>
              </a:xfrm>
            </p:spPr>
            <p:txBody>
              <a:bodyPr>
                <a:normAutofit/>
              </a:bodyPr>
              <a:lstStyle/>
              <a:p>
                <a:pPr marL="0" indent="0">
                  <a:buNone/>
                </a:pPr>
                <a:r>
                  <a:rPr lang="en-US" sz="3200" dirty="0">
                    <a:solidFill>
                      <a:schemeClr val="tx1"/>
                    </a:solidFill>
                  </a:rPr>
                  <a:t>Combine -</a:t>
                </a:r>
              </a:p>
              <a:p>
                <a:pPr marL="0" indent="0">
                  <a:buNone/>
                </a:pPr>
                <a:endParaRPr lang="en-US" sz="3200" dirty="0">
                  <a:solidFill>
                    <a:schemeClr val="tx1"/>
                  </a:solidFill>
                </a:endParaRPr>
              </a:p>
              <a:p>
                <a:pPr marL="0" indent="0">
                  <a:buNone/>
                </a:pPr>
                <a:r>
                  <a:rPr lang="en-US" sz="3200" dirty="0">
                    <a:solidFill>
                      <a:schemeClr val="tx1"/>
                    </a:solidFill>
                  </a:rPr>
                  <a:t>				  </a:t>
                </a:r>
                <a14:m>
                  <m:oMath xmlns:m="http://schemas.openxmlformats.org/officeDocument/2006/math">
                    <m:r>
                      <a:rPr lang="en-US" sz="6600" i="1">
                        <a:solidFill>
                          <a:schemeClr val="tx1"/>
                        </a:solidFill>
                        <a:latin typeface="Cambria Math"/>
                        <a:ea typeface="Cambria Math"/>
                      </a:rPr>
                      <m:t>÷</m:t>
                    </m:r>
                  </m:oMath>
                </a14:m>
                <a:r>
                  <a:rPr lang="en-US" sz="3200" dirty="0">
                    <a:solidFill>
                      <a:schemeClr val="tx1"/>
                    </a:solidFill>
                  </a:rPr>
                  <a:t> 				</a:t>
                </a:r>
              </a:p>
              <a:p>
                <a:pPr marL="0" indent="0">
                  <a:buNone/>
                </a:pPr>
                <a:endParaRPr lang="en-US" sz="3200" b="1" i="1" dirty="0">
                  <a:solidFill>
                    <a:schemeClr val="tx1"/>
                  </a:solidFill>
                  <a:latin typeface="Cambria Math"/>
                </a:endParaRPr>
              </a:p>
              <a:p>
                <a:pPr marL="0" indent="0">
                  <a:buNone/>
                </a:pPr>
                <a14:m>
                  <m:oMathPara xmlns:m="http://schemas.openxmlformats.org/officeDocument/2006/math">
                    <m:oMathParaPr>
                      <m:jc m:val="centerGroup"/>
                    </m:oMathParaPr>
                    <m:oMath xmlns:m="http://schemas.openxmlformats.org/officeDocument/2006/math">
                      <m:f>
                        <m:fPr>
                          <m:ctrlPr>
                            <a:rPr lang="en-US" sz="3200" b="1" i="1">
                              <a:solidFill>
                                <a:schemeClr val="tx1"/>
                              </a:solidFill>
                              <a:latin typeface="Cambria Math" panose="02040503050406030204" pitchFamily="18" charset="0"/>
                            </a:rPr>
                          </m:ctrlPr>
                        </m:fPr>
                        <m:num>
                          <m:r>
                            <a:rPr lang="en-US" sz="3200" b="1" i="1">
                              <a:solidFill>
                                <a:schemeClr val="tx1"/>
                              </a:solidFill>
                              <a:latin typeface="Cambria Math"/>
                            </a:rPr>
                            <m:t>𝟏</m:t>
                          </m:r>
                        </m:num>
                        <m:den>
                          <m:r>
                            <a:rPr lang="en-US" sz="3200" b="1" i="1">
                              <a:solidFill>
                                <a:schemeClr val="tx1"/>
                              </a:solidFill>
                              <a:latin typeface="Cambria Math"/>
                            </a:rPr>
                            <m:t>𝟒</m:t>
                          </m:r>
                        </m:den>
                      </m:f>
                      <m:r>
                        <a:rPr lang="en-US" sz="3200" b="1" i="1">
                          <a:solidFill>
                            <a:schemeClr val="tx1"/>
                          </a:solidFill>
                          <a:latin typeface="Cambria Math"/>
                        </a:rPr>
                        <m:t> </m:t>
                      </m:r>
                      <m:r>
                        <a:rPr lang="en-US" sz="3200" i="1">
                          <a:solidFill>
                            <a:schemeClr val="tx1"/>
                          </a:solidFill>
                          <a:latin typeface="Cambria Math"/>
                        </a:rPr>
                        <m:t> </m:t>
                      </m:r>
                      <m:r>
                        <a:rPr lang="en-US" sz="3200" i="1">
                          <a:solidFill>
                            <a:schemeClr val="tx1"/>
                          </a:solidFill>
                          <a:latin typeface="Cambria Math"/>
                          <a:ea typeface="Cambria Math"/>
                        </a:rPr>
                        <m:t>÷  </m:t>
                      </m:r>
                      <m:f>
                        <m:fPr>
                          <m:ctrlPr>
                            <a:rPr lang="en-US" sz="3200" b="1" i="1">
                              <a:solidFill>
                                <a:schemeClr val="tx1"/>
                              </a:solidFill>
                              <a:latin typeface="Cambria Math" panose="02040503050406030204" pitchFamily="18" charset="0"/>
                              <a:ea typeface="Cambria Math"/>
                            </a:rPr>
                          </m:ctrlPr>
                        </m:fPr>
                        <m:num>
                          <m:r>
                            <a:rPr lang="en-US" sz="3200" b="1" i="1">
                              <a:solidFill>
                                <a:schemeClr val="tx1"/>
                              </a:solidFill>
                              <a:latin typeface="Cambria Math"/>
                              <a:ea typeface="Cambria Math"/>
                            </a:rPr>
                            <m:t>𝟐</m:t>
                          </m:r>
                        </m:num>
                        <m:den>
                          <m:r>
                            <a:rPr lang="en-US" sz="3200" b="1" i="1">
                              <a:solidFill>
                                <a:schemeClr val="tx1"/>
                              </a:solidFill>
                              <a:latin typeface="Cambria Math"/>
                              <a:ea typeface="Cambria Math"/>
                            </a:rPr>
                            <m:t>𝟑</m:t>
                          </m:r>
                        </m:den>
                      </m:f>
                      <m:r>
                        <a:rPr lang="en-US" sz="3200" i="1">
                          <a:solidFill>
                            <a:schemeClr val="tx1"/>
                          </a:solidFill>
                          <a:latin typeface="Cambria Math"/>
                          <a:ea typeface="Cambria Math"/>
                        </a:rPr>
                        <m:t> =  </m:t>
                      </m:r>
                      <m:f>
                        <m:fPr>
                          <m:ctrlPr>
                            <a:rPr lang="en-US" sz="3200" b="1" i="1">
                              <a:solidFill>
                                <a:schemeClr val="tx1"/>
                              </a:solidFill>
                              <a:latin typeface="Cambria Math" panose="02040503050406030204" pitchFamily="18" charset="0"/>
                              <a:ea typeface="Cambria Math"/>
                            </a:rPr>
                          </m:ctrlPr>
                        </m:fPr>
                        <m:num>
                          <m:r>
                            <a:rPr lang="en-US" sz="3200" b="1" i="1">
                              <a:solidFill>
                                <a:schemeClr val="tx1"/>
                              </a:solidFill>
                              <a:latin typeface="Cambria Math"/>
                              <a:ea typeface="Cambria Math"/>
                            </a:rPr>
                            <m:t>𝟑</m:t>
                          </m:r>
                        </m:num>
                        <m:den>
                          <m:r>
                            <a:rPr lang="en-US" sz="3200" b="1" i="1">
                              <a:solidFill>
                                <a:schemeClr val="tx1"/>
                              </a:solidFill>
                              <a:latin typeface="Cambria Math"/>
                              <a:ea typeface="Cambria Math"/>
                            </a:rPr>
                            <m:t>𝟖</m:t>
                          </m:r>
                        </m:den>
                      </m:f>
                    </m:oMath>
                  </m:oMathPara>
                </a14:m>
                <a:endParaRPr lang="en-US" sz="3200" b="1" dirty="0">
                  <a:solidFill>
                    <a:schemeClr val="tx1"/>
                  </a:solidFill>
                  <a:ea typeface="Cambria Math"/>
                </a:endParaRPr>
              </a:p>
              <a:p>
                <a:pPr marL="0" indent="0">
                  <a:buNone/>
                </a:pPr>
                <a:endParaRPr lang="en-US" sz="3200" dirty="0">
                  <a:solidFill>
                    <a:schemeClr val="tx1"/>
                  </a:solidFill>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097280" y="1883230"/>
                <a:ext cx="10058400" cy="4221546"/>
              </a:xfrm>
              <a:blipFill>
                <a:blip r:embed="rId2"/>
                <a:stretch>
                  <a:fillRect l="-2424" t="-1879"/>
                </a:stretch>
              </a:blipFill>
            </p:spPr>
            <p:txBody>
              <a:bodyPr/>
              <a:lstStyle/>
              <a:p>
                <a:r>
                  <a:rPr lang="en-US">
                    <a:noFill/>
                  </a:rPr>
                  <a:t> </a:t>
                </a:r>
              </a:p>
            </p:txBody>
          </p:sp>
        </mc:Fallback>
      </mc:AlternateContent>
      <p:sp>
        <p:nvSpPr>
          <p:cNvPr id="4" name="Rectangle 3"/>
          <p:cNvSpPr/>
          <p:nvPr/>
        </p:nvSpPr>
        <p:spPr>
          <a:xfrm>
            <a:off x="2667000" y="2574131"/>
            <a:ext cx="2667000" cy="1295400"/>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a:stCxn id="4" idx="0"/>
            <a:endCxn id="4" idx="2"/>
          </p:cNvCxnSpPr>
          <p:nvPr/>
        </p:nvCxnSpPr>
        <p:spPr>
          <a:xfrm>
            <a:off x="4000500" y="2574131"/>
            <a:ext cx="0" cy="12954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352800" y="2574131"/>
            <a:ext cx="0" cy="12954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648200" y="2574131"/>
            <a:ext cx="0" cy="12954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374743" y="2557462"/>
            <a:ext cx="0" cy="12954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638143" y="2574131"/>
            <a:ext cx="0" cy="12954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8991600" y="2574131"/>
            <a:ext cx="0" cy="12954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677886" y="2574131"/>
            <a:ext cx="674914" cy="1295400"/>
          </a:xfrm>
          <a:prstGeom prst="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2667000" y="2971800"/>
            <a:ext cx="2667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692400" y="3429000"/>
            <a:ext cx="2667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6963229" y="2592274"/>
            <a:ext cx="674914" cy="1295400"/>
          </a:xfrm>
          <a:prstGeom prst="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p:cNvCxnSpPr/>
          <p:nvPr/>
        </p:nvCxnSpPr>
        <p:spPr>
          <a:xfrm>
            <a:off x="6934200" y="2997199"/>
            <a:ext cx="2667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967537" y="3429000"/>
            <a:ext cx="2667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p14="http://schemas.microsoft.com/office/powerpoint/2010/main" Requires="p14">
          <p:contentPart p14:bwMode="auto" r:id="rId3">
            <p14:nvContentPartPr>
              <p14:cNvPr id="14349" name="Ink 14348"/>
              <p14:cNvContentPartPr/>
              <p14:nvPr/>
            </p14:nvContentPartPr>
            <p14:xfrm>
              <a:off x="2469549" y="3137571"/>
              <a:ext cx="4351680" cy="1213920"/>
            </p14:xfrm>
          </p:contentPart>
        </mc:Choice>
        <mc:Fallback>
          <p:pic>
            <p:nvPicPr>
              <p:cNvPr id="14349" name="Ink 14348"/>
              <p:cNvPicPr/>
              <p:nvPr/>
            </p:nvPicPr>
            <p:blipFill>
              <a:blip r:embed="rId4"/>
              <a:stretch>
                <a:fillRect/>
              </a:stretch>
            </p:blipFill>
            <p:spPr>
              <a:xfrm>
                <a:off x="2431398" y="3099793"/>
                <a:ext cx="4427621" cy="1289835"/>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4352" name="Ink 14351"/>
              <p14:cNvContentPartPr/>
              <p14:nvPr/>
            </p14:nvContentPartPr>
            <p14:xfrm>
              <a:off x="7555989" y="2851731"/>
              <a:ext cx="2601360" cy="2427120"/>
            </p14:xfrm>
          </p:contentPart>
        </mc:Choice>
        <mc:Fallback>
          <p:pic>
            <p:nvPicPr>
              <p:cNvPr id="14352" name="Ink 14351"/>
              <p:cNvPicPr/>
              <p:nvPr/>
            </p:nvPicPr>
            <p:blipFill>
              <a:blip r:embed="rId6"/>
              <a:stretch>
                <a:fillRect/>
              </a:stretch>
            </p:blipFill>
            <p:spPr>
              <a:xfrm>
                <a:off x="7517834" y="2813588"/>
                <a:ext cx="2677309" cy="2503046"/>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4353" name="Ink 14352"/>
              <p14:cNvContentPartPr/>
              <p14:nvPr/>
            </p14:nvContentPartPr>
            <p14:xfrm>
              <a:off x="7498749" y="5090211"/>
              <a:ext cx="232560" cy="319320"/>
            </p14:xfrm>
          </p:contentPart>
        </mc:Choice>
        <mc:Fallback>
          <p:pic>
            <p:nvPicPr>
              <p:cNvPr id="14353" name="Ink 14352"/>
              <p:cNvPicPr/>
              <p:nvPr/>
            </p:nvPicPr>
            <p:blipFill>
              <a:blip r:embed="rId8"/>
              <a:stretch>
                <a:fillRect/>
              </a:stretch>
            </p:blipFill>
            <p:spPr>
              <a:xfrm>
                <a:off x="7460707" y="5052137"/>
                <a:ext cx="308286" cy="395109"/>
              </a:xfrm>
              <a:prstGeom prst="rect">
                <a:avLst/>
              </a:prstGeom>
            </p:spPr>
          </p:pic>
        </mc:Fallback>
      </mc:AlternateContent>
      <p:sp>
        <p:nvSpPr>
          <p:cNvPr id="28" name="TextBox 27"/>
          <p:cNvSpPr txBox="1"/>
          <p:nvPr/>
        </p:nvSpPr>
        <p:spPr>
          <a:xfrm>
            <a:off x="2667000" y="2592275"/>
            <a:ext cx="914400" cy="1169551"/>
          </a:xfrm>
          <a:prstGeom prst="rect">
            <a:avLst/>
          </a:prstGeom>
          <a:noFill/>
        </p:spPr>
        <p:txBody>
          <a:bodyPr wrap="square" rtlCol="0">
            <a:spAutoFit/>
          </a:bodyPr>
          <a:lstStyle/>
          <a:p>
            <a:pPr algn="ctr"/>
            <a:r>
              <a:rPr lang="en-US" sz="1400" b="1" dirty="0">
                <a:latin typeface="Arial Rounded MT Bold" pitchFamily="34" charset="0"/>
              </a:rPr>
              <a:t>1</a:t>
            </a:r>
          </a:p>
          <a:p>
            <a:pPr algn="ctr"/>
            <a:endParaRPr lang="en-US" sz="1400" b="1" dirty="0">
              <a:latin typeface="Arial Rounded MT Bold" pitchFamily="34" charset="0"/>
            </a:endParaRPr>
          </a:p>
          <a:p>
            <a:pPr algn="ctr"/>
            <a:r>
              <a:rPr lang="en-US" sz="1400" b="1" dirty="0">
                <a:latin typeface="Arial Rounded MT Bold" pitchFamily="34" charset="0"/>
              </a:rPr>
              <a:t>2</a:t>
            </a:r>
          </a:p>
          <a:p>
            <a:pPr algn="ctr"/>
            <a:endParaRPr lang="en-US" sz="1400" b="1" dirty="0">
              <a:latin typeface="Arial Rounded MT Bold" pitchFamily="34" charset="0"/>
            </a:endParaRPr>
          </a:p>
          <a:p>
            <a:pPr algn="ctr"/>
            <a:r>
              <a:rPr lang="en-US" sz="1400" b="1" dirty="0">
                <a:latin typeface="Arial Rounded MT Bold" pitchFamily="34" charset="0"/>
              </a:rPr>
              <a:t>3</a:t>
            </a:r>
          </a:p>
        </p:txBody>
      </p:sp>
      <p:sp>
        <p:nvSpPr>
          <p:cNvPr id="29" name="TextBox 28"/>
          <p:cNvSpPr txBox="1"/>
          <p:nvPr/>
        </p:nvSpPr>
        <p:spPr>
          <a:xfrm>
            <a:off x="6832116" y="2581701"/>
            <a:ext cx="2921485" cy="830997"/>
          </a:xfrm>
          <a:prstGeom prst="rect">
            <a:avLst/>
          </a:prstGeom>
          <a:noFill/>
        </p:spPr>
        <p:txBody>
          <a:bodyPr wrap="square" rtlCol="0">
            <a:spAutoFit/>
          </a:bodyPr>
          <a:lstStyle/>
          <a:p>
            <a:r>
              <a:rPr lang="en-US" sz="1600" b="1" dirty="0">
                <a:latin typeface="Arial Rounded MT Bold" pitchFamily="34" charset="0"/>
              </a:rPr>
              <a:t>    </a:t>
            </a:r>
            <a:r>
              <a:rPr lang="en-US" sz="1600" b="1" dirty="0">
                <a:solidFill>
                  <a:schemeClr val="bg1"/>
                </a:solidFill>
                <a:latin typeface="Arial Rounded MT Bold" pitchFamily="34" charset="0"/>
              </a:rPr>
              <a:t>1 </a:t>
            </a:r>
            <a:r>
              <a:rPr lang="en-US" sz="1600" b="1" dirty="0">
                <a:latin typeface="Arial Rounded MT Bold" pitchFamily="34" charset="0"/>
              </a:rPr>
              <a:t>            </a:t>
            </a:r>
            <a:r>
              <a:rPr lang="en-US" sz="1600" b="1" dirty="0">
                <a:solidFill>
                  <a:schemeClr val="bg1"/>
                </a:solidFill>
                <a:latin typeface="Arial Rounded MT Bold" pitchFamily="34" charset="0"/>
              </a:rPr>
              <a:t>2</a:t>
            </a:r>
            <a:r>
              <a:rPr lang="en-US" sz="1600" b="1" dirty="0">
                <a:latin typeface="Arial Rounded MT Bold" pitchFamily="34" charset="0"/>
              </a:rPr>
              <a:t>            </a:t>
            </a:r>
            <a:r>
              <a:rPr lang="en-US" sz="1600" b="1" dirty="0">
                <a:solidFill>
                  <a:schemeClr val="bg1"/>
                </a:solidFill>
                <a:latin typeface="Arial Rounded MT Bold" pitchFamily="34" charset="0"/>
              </a:rPr>
              <a:t>3 </a:t>
            </a:r>
            <a:r>
              <a:rPr lang="en-US" sz="1600" b="1" dirty="0">
                <a:latin typeface="Arial Rounded MT Bold" pitchFamily="34" charset="0"/>
              </a:rPr>
              <a:t>        </a:t>
            </a:r>
            <a:r>
              <a:rPr lang="en-US" sz="1600" b="1" dirty="0">
                <a:solidFill>
                  <a:schemeClr val="bg1"/>
                </a:solidFill>
                <a:latin typeface="Arial Rounded MT Bold" pitchFamily="34" charset="0"/>
              </a:rPr>
              <a:t>4</a:t>
            </a:r>
          </a:p>
          <a:p>
            <a:endParaRPr lang="en-US" sz="1600" b="1" dirty="0">
              <a:latin typeface="Arial Rounded MT Bold" pitchFamily="34" charset="0"/>
            </a:endParaRPr>
          </a:p>
          <a:p>
            <a:r>
              <a:rPr lang="en-US" sz="1600" b="1" dirty="0">
                <a:latin typeface="Arial Rounded MT Bold" pitchFamily="34" charset="0"/>
              </a:rPr>
              <a:t>    </a:t>
            </a:r>
            <a:r>
              <a:rPr lang="en-US" sz="1600" b="1" dirty="0">
                <a:solidFill>
                  <a:schemeClr val="bg1"/>
                </a:solidFill>
                <a:latin typeface="Arial Rounded MT Bold" pitchFamily="34" charset="0"/>
              </a:rPr>
              <a:t>5 </a:t>
            </a:r>
            <a:r>
              <a:rPr lang="en-US" sz="1600" b="1" dirty="0">
                <a:latin typeface="Arial Rounded MT Bold" pitchFamily="34" charset="0"/>
              </a:rPr>
              <a:t>             </a:t>
            </a:r>
            <a:r>
              <a:rPr lang="en-US" sz="1600" b="1" dirty="0">
                <a:solidFill>
                  <a:schemeClr val="bg1"/>
                </a:solidFill>
                <a:latin typeface="Arial Rounded MT Bold" pitchFamily="34" charset="0"/>
              </a:rPr>
              <a:t>6</a:t>
            </a:r>
            <a:r>
              <a:rPr lang="en-US" sz="1600" b="1" dirty="0">
                <a:latin typeface="Arial Rounded MT Bold" pitchFamily="34" charset="0"/>
              </a:rPr>
              <a:t>            </a:t>
            </a:r>
            <a:r>
              <a:rPr lang="en-US" sz="1600" b="1" dirty="0">
                <a:solidFill>
                  <a:schemeClr val="bg1"/>
                </a:solidFill>
                <a:latin typeface="Arial Rounded MT Bold" pitchFamily="34" charset="0"/>
              </a:rPr>
              <a:t>7</a:t>
            </a:r>
            <a:r>
              <a:rPr lang="en-US" sz="1600" b="1" dirty="0">
                <a:latin typeface="Arial Rounded MT Bold" pitchFamily="34" charset="0"/>
              </a:rPr>
              <a:t>        </a:t>
            </a:r>
            <a:r>
              <a:rPr lang="en-US" sz="1600" b="1" dirty="0">
                <a:solidFill>
                  <a:schemeClr val="bg1"/>
                </a:solidFill>
                <a:latin typeface="Arial Rounded MT Bold" pitchFamily="34" charset="0"/>
              </a:rPr>
              <a:t>8</a:t>
            </a:r>
          </a:p>
        </p:txBody>
      </p:sp>
      <p:sp>
        <p:nvSpPr>
          <p:cNvPr id="26" name="Rectangle 25"/>
          <p:cNvSpPr/>
          <p:nvPr/>
        </p:nvSpPr>
        <p:spPr>
          <a:xfrm>
            <a:off x="6934201" y="2557462"/>
            <a:ext cx="2700337" cy="871538"/>
          </a:xfrm>
          <a:prstGeom prst="rect">
            <a:avLst/>
          </a:prstGeom>
          <a:noFill/>
          <a:ln w="69850">
            <a:solidFill>
              <a:srgbClr val="C0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p:cNvCxnSpPr/>
          <p:nvPr/>
        </p:nvCxnSpPr>
        <p:spPr>
          <a:xfrm>
            <a:off x="6934200" y="3429000"/>
            <a:ext cx="26670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6967537" y="2592275"/>
            <a:ext cx="670606" cy="820423"/>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7279726" y="2555961"/>
            <a:ext cx="670606" cy="820423"/>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7555989" y="2620597"/>
            <a:ext cx="670606" cy="820423"/>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7891292" y="2623885"/>
            <a:ext cx="670606" cy="820423"/>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8304326" y="2623885"/>
            <a:ext cx="670606" cy="820423"/>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8662704" y="2605646"/>
            <a:ext cx="670606" cy="820423"/>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8910977" y="2586987"/>
            <a:ext cx="670606" cy="820423"/>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1145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heel(1)">
                                      <p:cBhvr>
                                        <p:cTn id="7"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0790A0E-7EF3-4B9E-B51E-5A12E4BE1C28}"/>
              </a:ext>
            </a:extLst>
          </p:cNvPr>
          <p:cNvSpPr>
            <a:spLocks noGrp="1"/>
          </p:cNvSpPr>
          <p:nvPr>
            <p:ph idx="1"/>
          </p:nvPr>
        </p:nvSpPr>
        <p:spPr/>
        <p:txBody>
          <a:bodyPr/>
          <a:lstStyle/>
          <a:p>
            <a:pPr>
              <a:buClr>
                <a:schemeClr val="tx1"/>
              </a:buClr>
              <a:buFont typeface="Arial" panose="020B0604020202020204" pitchFamily="34" charset="0"/>
              <a:buChar char="•"/>
            </a:pPr>
            <a:r>
              <a:rPr lang="en-US" dirty="0"/>
              <a:t>Working together demonstrate how to use a measured area model to solve multiplication of fractions.</a:t>
            </a:r>
          </a:p>
          <a:p>
            <a:pPr>
              <a:buClr>
                <a:schemeClr val="tx1"/>
              </a:buClr>
              <a:buFont typeface="Arial" panose="020B0604020202020204" pitchFamily="34" charset="0"/>
              <a:buChar char="•"/>
            </a:pPr>
            <a:r>
              <a:rPr lang="en-US" dirty="0"/>
              <a:t>Just Choose 2 problems to show a relationship to the traditional algorithm.</a:t>
            </a:r>
          </a:p>
          <a:p>
            <a:pPr>
              <a:buClr>
                <a:schemeClr val="tx1"/>
              </a:buClr>
              <a:buFont typeface="Arial" panose="020B0604020202020204" pitchFamily="34" charset="0"/>
              <a:buChar char="•"/>
            </a:pPr>
            <a:r>
              <a:rPr lang="en-US" dirty="0"/>
              <a:t>You will have 15 minutes.</a:t>
            </a:r>
          </a:p>
        </p:txBody>
      </p:sp>
      <p:sp>
        <p:nvSpPr>
          <p:cNvPr id="3" name="Title 2">
            <a:extLst>
              <a:ext uri="{FF2B5EF4-FFF2-40B4-BE49-F238E27FC236}">
                <a16:creationId xmlns:a16="http://schemas.microsoft.com/office/drawing/2014/main" id="{EADA16E9-6582-4EAF-B633-0FF6AAD3A50E}"/>
              </a:ext>
            </a:extLst>
          </p:cNvPr>
          <p:cNvSpPr>
            <a:spLocks noGrp="1"/>
          </p:cNvSpPr>
          <p:nvPr>
            <p:ph type="title"/>
          </p:nvPr>
        </p:nvSpPr>
        <p:spPr/>
        <p:txBody>
          <a:bodyPr/>
          <a:lstStyle/>
          <a:p>
            <a:r>
              <a:rPr lang="en-US" dirty="0"/>
              <a:t>Activity 2: Area Models</a:t>
            </a:r>
          </a:p>
        </p:txBody>
      </p:sp>
    </p:spTree>
    <p:extLst>
      <p:ext uri="{BB962C8B-B14F-4D97-AF65-F5344CB8AC3E}">
        <p14:creationId xmlns:p14="http://schemas.microsoft.com/office/powerpoint/2010/main" val="171082497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B147F43-C5B7-4EFC-B54A-7BF9B769D4EB}"/>
              </a:ext>
            </a:extLst>
          </p:cNvPr>
          <p:cNvSpPr>
            <a:spLocks noGrp="1"/>
          </p:cNvSpPr>
          <p:nvPr>
            <p:ph idx="1"/>
          </p:nvPr>
        </p:nvSpPr>
        <p:spPr/>
        <p:txBody>
          <a:bodyPr/>
          <a:lstStyle/>
          <a:p>
            <a:pPr>
              <a:buClr>
                <a:schemeClr val="tx1"/>
              </a:buClr>
              <a:buFont typeface="Arial" panose="020B0604020202020204" pitchFamily="34" charset="0"/>
              <a:buChar char="•"/>
            </a:pPr>
            <a:r>
              <a:rPr lang="en-US" dirty="0"/>
              <a:t>Putting it all together: Covering the Field and Area Models (Fractions)</a:t>
            </a:r>
          </a:p>
          <a:p>
            <a:pPr>
              <a:buClr>
                <a:schemeClr val="tx1"/>
              </a:buClr>
              <a:buFont typeface="Arial" panose="020B0604020202020204" pitchFamily="34" charset="0"/>
              <a:buChar char="•"/>
            </a:pPr>
            <a:r>
              <a:rPr lang="en-US" dirty="0"/>
              <a:t>Introduce Algebraic Multiplication visually</a:t>
            </a:r>
          </a:p>
          <a:p>
            <a:pPr>
              <a:buClr>
                <a:schemeClr val="tx1"/>
              </a:buClr>
              <a:buFont typeface="Arial" panose="020B0604020202020204" pitchFamily="34" charset="0"/>
              <a:buChar char="•"/>
            </a:pPr>
            <a:endParaRPr lang="en-US" dirty="0"/>
          </a:p>
        </p:txBody>
      </p:sp>
      <p:sp>
        <p:nvSpPr>
          <p:cNvPr id="3" name="Title 2">
            <a:extLst>
              <a:ext uri="{FF2B5EF4-FFF2-40B4-BE49-F238E27FC236}">
                <a16:creationId xmlns:a16="http://schemas.microsoft.com/office/drawing/2014/main" id="{39C42C61-A2DB-4B9D-8C12-066943735024}"/>
              </a:ext>
            </a:extLst>
          </p:cNvPr>
          <p:cNvSpPr>
            <a:spLocks noGrp="1"/>
          </p:cNvSpPr>
          <p:nvPr>
            <p:ph type="title"/>
          </p:nvPr>
        </p:nvSpPr>
        <p:spPr/>
        <p:txBody>
          <a:bodyPr/>
          <a:lstStyle/>
          <a:p>
            <a:r>
              <a:rPr lang="en-US" dirty="0"/>
              <a:t>Areas Models</a:t>
            </a:r>
          </a:p>
        </p:txBody>
      </p:sp>
    </p:spTree>
    <p:extLst>
      <p:ext uri="{BB962C8B-B14F-4D97-AF65-F5344CB8AC3E}">
        <p14:creationId xmlns:p14="http://schemas.microsoft.com/office/powerpoint/2010/main" val="425749894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B09ADF-7893-4C33-96EF-32469FCAFB1A}"/>
              </a:ext>
            </a:extLst>
          </p:cNvPr>
          <p:cNvPicPr>
            <a:picLocks noChangeAspect="1"/>
          </p:cNvPicPr>
          <p:nvPr/>
        </p:nvPicPr>
        <p:blipFill>
          <a:blip r:embed="rId2"/>
          <a:stretch>
            <a:fillRect/>
          </a:stretch>
        </p:blipFill>
        <p:spPr>
          <a:xfrm>
            <a:off x="2085294" y="843882"/>
            <a:ext cx="8021411" cy="5170236"/>
          </a:xfrm>
          <a:prstGeom prst="rect">
            <a:avLst/>
          </a:prstGeom>
        </p:spPr>
      </p:pic>
    </p:spTree>
    <p:extLst>
      <p:ext uri="{BB962C8B-B14F-4D97-AF65-F5344CB8AC3E}">
        <p14:creationId xmlns:p14="http://schemas.microsoft.com/office/powerpoint/2010/main" val="138625161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FB072-9719-41A8-A0A4-0345955334CA}"/>
              </a:ext>
            </a:extLst>
          </p:cNvPr>
          <p:cNvSpPr>
            <a:spLocks noGrp="1"/>
          </p:cNvSpPr>
          <p:nvPr>
            <p:ph type="title"/>
          </p:nvPr>
        </p:nvSpPr>
        <p:spPr/>
        <p:txBody>
          <a:bodyPr/>
          <a:lstStyle/>
          <a:p>
            <a:r>
              <a:rPr lang="en-US" dirty="0"/>
              <a:t>Activity 3 – Area Models Binomial Multiplication</a:t>
            </a:r>
          </a:p>
        </p:txBody>
      </p:sp>
      <p:sp>
        <p:nvSpPr>
          <p:cNvPr id="3" name="Content Placeholder 2">
            <a:extLst>
              <a:ext uri="{FF2B5EF4-FFF2-40B4-BE49-F238E27FC236}">
                <a16:creationId xmlns:a16="http://schemas.microsoft.com/office/drawing/2014/main" id="{B03EE56B-4E0F-4950-A5A5-770291CDA135}"/>
              </a:ext>
            </a:extLst>
          </p:cNvPr>
          <p:cNvSpPr>
            <a:spLocks noGrp="1"/>
          </p:cNvSpPr>
          <p:nvPr>
            <p:ph idx="1"/>
          </p:nvPr>
        </p:nvSpPr>
        <p:spPr/>
        <p:txBody>
          <a:bodyPr/>
          <a:lstStyle/>
          <a:p>
            <a:pPr>
              <a:buFont typeface="Arial" panose="020B0604020202020204" pitchFamily="34" charset="0"/>
              <a:buChar char="•"/>
            </a:pPr>
            <a:r>
              <a:rPr lang="en-US" dirty="0"/>
              <a:t>In your groups try the activity</a:t>
            </a:r>
          </a:p>
          <a:p>
            <a:pPr>
              <a:buFont typeface="Arial" panose="020B0604020202020204" pitchFamily="34" charset="0"/>
              <a:buChar char="•"/>
            </a:pPr>
            <a:r>
              <a:rPr lang="en-US" dirty="0"/>
              <a:t>You may use paper at your desk</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19621854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0289A-77E0-44E8-B1A8-71E7B45C5696}"/>
              </a:ext>
            </a:extLst>
          </p:cNvPr>
          <p:cNvSpPr>
            <a:spLocks noGrp="1"/>
          </p:cNvSpPr>
          <p:nvPr>
            <p:ph type="title"/>
          </p:nvPr>
        </p:nvSpPr>
        <p:spPr/>
        <p:txBody>
          <a:bodyPr/>
          <a:lstStyle/>
          <a:p>
            <a:r>
              <a:rPr lang="en-US" dirty="0"/>
              <a:t>Debrief</a:t>
            </a:r>
          </a:p>
        </p:txBody>
      </p:sp>
      <p:sp>
        <p:nvSpPr>
          <p:cNvPr id="3" name="Content Placeholder 2">
            <a:extLst>
              <a:ext uri="{FF2B5EF4-FFF2-40B4-BE49-F238E27FC236}">
                <a16:creationId xmlns:a16="http://schemas.microsoft.com/office/drawing/2014/main" id="{7159A9A1-8F7A-48A2-B39C-44A1E946070E}"/>
              </a:ext>
            </a:extLst>
          </p:cNvPr>
          <p:cNvSpPr>
            <a:spLocks noGrp="1"/>
          </p:cNvSpPr>
          <p:nvPr>
            <p:ph idx="1"/>
          </p:nvPr>
        </p:nvSpPr>
        <p:spPr/>
        <p:txBody>
          <a:bodyPr/>
          <a:lstStyle/>
          <a:p>
            <a:pPr>
              <a:buClr>
                <a:schemeClr val="tx1"/>
              </a:buClr>
              <a:buFont typeface="Arial" panose="020B0604020202020204" pitchFamily="34" charset="0"/>
              <a:buChar char="•"/>
            </a:pPr>
            <a:r>
              <a:rPr lang="en-US" dirty="0"/>
              <a:t>Did you have any “ah-ha” moments?</a:t>
            </a:r>
          </a:p>
          <a:p>
            <a:pPr>
              <a:buClr>
                <a:schemeClr val="tx1"/>
              </a:buClr>
              <a:buFont typeface="Arial" panose="020B0604020202020204" pitchFamily="34" charset="0"/>
              <a:buChar char="•"/>
            </a:pPr>
            <a:r>
              <a:rPr lang="en-US" dirty="0"/>
              <a:t>What skills does this activity build?</a:t>
            </a:r>
          </a:p>
          <a:p>
            <a:pPr marL="0" indent="0">
              <a:buClr>
                <a:schemeClr val="tx1"/>
              </a:buClr>
              <a:buNone/>
            </a:pPr>
            <a:endParaRPr lang="en-US" dirty="0"/>
          </a:p>
          <a:p>
            <a:pPr marL="0" indent="0">
              <a:buClr>
                <a:schemeClr val="tx1"/>
              </a:buClr>
              <a:buNone/>
            </a:pPr>
            <a:endParaRPr lang="en-US" dirty="0"/>
          </a:p>
          <a:p>
            <a:pPr marL="0" indent="0">
              <a:buClr>
                <a:schemeClr val="tx1"/>
              </a:buClr>
              <a:buNone/>
            </a:pPr>
            <a:r>
              <a:rPr lang="en-US" dirty="0"/>
              <a:t>Remember Familiarity leads to active learning</a:t>
            </a:r>
          </a:p>
        </p:txBody>
      </p:sp>
    </p:spTree>
    <p:extLst>
      <p:ext uri="{BB962C8B-B14F-4D97-AF65-F5344CB8AC3E}">
        <p14:creationId xmlns:p14="http://schemas.microsoft.com/office/powerpoint/2010/main" val="2723874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DEFF7"/>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00900CD-B943-934F-857F-30AA913FE9D9}"/>
              </a:ext>
            </a:extLst>
          </p:cNvPr>
          <p:cNvSpPr>
            <a:spLocks noGrp="1"/>
          </p:cNvSpPr>
          <p:nvPr>
            <p:ph type="title"/>
          </p:nvPr>
        </p:nvSpPr>
        <p:spPr>
          <a:xfrm>
            <a:off x="1097280" y="969324"/>
            <a:ext cx="3405052" cy="581131"/>
          </a:xfrm>
        </p:spPr>
        <p:txBody>
          <a:bodyPr/>
          <a:lstStyle/>
          <a:p>
            <a:r>
              <a:rPr lang="en-US" dirty="0"/>
              <a:t>Activity One</a:t>
            </a:r>
          </a:p>
        </p:txBody>
      </p:sp>
      <p:sp>
        <p:nvSpPr>
          <p:cNvPr id="12" name="Content Placeholder 11">
            <a:extLst>
              <a:ext uri="{FF2B5EF4-FFF2-40B4-BE49-F238E27FC236}">
                <a16:creationId xmlns:a16="http://schemas.microsoft.com/office/drawing/2014/main" id="{2A09EEBC-5E2C-D240-A5D6-6952B8392E49}"/>
              </a:ext>
            </a:extLst>
          </p:cNvPr>
          <p:cNvSpPr>
            <a:spLocks noGrp="1"/>
          </p:cNvSpPr>
          <p:nvPr>
            <p:ph sz="half" idx="2"/>
          </p:nvPr>
        </p:nvSpPr>
        <p:spPr>
          <a:xfrm>
            <a:off x="931817" y="1550455"/>
            <a:ext cx="4827270" cy="3981825"/>
          </a:xfrm>
        </p:spPr>
        <p:txBody>
          <a:bodyPr>
            <a:normAutofit fontScale="77500" lnSpcReduction="20000"/>
          </a:bodyPr>
          <a:lstStyle/>
          <a:p>
            <a:pPr marL="285750" indent="-285750">
              <a:lnSpc>
                <a:spcPts val="2000"/>
              </a:lnSpc>
              <a:buFont typeface="Arial" panose="020B0604020202020204" pitchFamily="34" charset="0"/>
              <a:buChar char="•"/>
            </a:pPr>
            <a:r>
              <a:rPr lang="en-US" sz="2100" dirty="0"/>
              <a:t>Do you know what the following words mean?</a:t>
            </a:r>
          </a:p>
          <a:p>
            <a:pPr marL="486918" lvl="1" indent="-285750">
              <a:lnSpc>
                <a:spcPts val="2000"/>
              </a:lnSpc>
              <a:buFont typeface="Arial" panose="020B0604020202020204" pitchFamily="34" charset="0"/>
              <a:buChar char="•"/>
            </a:pPr>
            <a:r>
              <a:rPr lang="en-US" sz="2100" dirty="0"/>
              <a:t>Risks, Mistakes, Success, Courage, and Persistence</a:t>
            </a:r>
          </a:p>
          <a:p>
            <a:pPr marL="285750" indent="-285750">
              <a:lnSpc>
                <a:spcPts val="2000"/>
              </a:lnSpc>
              <a:buFont typeface="Arial" panose="020B0604020202020204" pitchFamily="34" charset="0"/>
              <a:buChar char="•"/>
            </a:pPr>
            <a:r>
              <a:rPr lang="en-US" sz="2100" dirty="0"/>
              <a:t>In the chat, you will be given a link to a Google Document. Each word is listed.</a:t>
            </a:r>
          </a:p>
          <a:p>
            <a:pPr marL="285750" indent="-285750">
              <a:lnSpc>
                <a:spcPts val="2000"/>
              </a:lnSpc>
              <a:buFont typeface="Arial" panose="020B0604020202020204" pitchFamily="34" charset="0"/>
              <a:buChar char="•"/>
            </a:pPr>
            <a:r>
              <a:rPr lang="en-US" sz="2100" dirty="0"/>
              <a:t>I will give you 15 minutes to write or you may draw on paper you have (you will share it). You may share a story, a list of words, examples, whatever you wish about the each of these words.</a:t>
            </a:r>
          </a:p>
          <a:p>
            <a:pPr marL="285750" indent="-285750">
              <a:lnSpc>
                <a:spcPts val="2000"/>
              </a:lnSpc>
              <a:buFont typeface="Arial" panose="020B0604020202020204" pitchFamily="34" charset="0"/>
              <a:buChar char="•"/>
            </a:pPr>
            <a:r>
              <a:rPr lang="en-US" sz="2100" dirty="0"/>
              <a:t>You may turn off your cameras for this activity.</a:t>
            </a:r>
          </a:p>
          <a:p>
            <a:pPr marL="285750" indent="-285750">
              <a:lnSpc>
                <a:spcPts val="2000"/>
              </a:lnSpc>
              <a:buFont typeface="Arial" panose="020B0604020202020204" pitchFamily="34" charset="0"/>
              <a:buChar char="•"/>
            </a:pPr>
            <a:endParaRPr lang="en-US" dirty="0"/>
          </a:p>
        </p:txBody>
      </p:sp>
      <p:pic>
        <p:nvPicPr>
          <p:cNvPr id="27" name="Picture Placeholder 26" descr="whale hot air balloon carrying a small plane">
            <a:extLst>
              <a:ext uri="{FF2B5EF4-FFF2-40B4-BE49-F238E27FC236}">
                <a16:creationId xmlns:a16="http://schemas.microsoft.com/office/drawing/2014/main" id="{1E23C3D4-3265-654A-93D6-FE4FDACECE7C}"/>
              </a:ext>
            </a:extLst>
          </p:cNvPr>
          <p:cNvPicPr>
            <a:picLocks noGrp="1" noChangeAspect="1"/>
          </p:cNvPicPr>
          <p:nvPr>
            <p:ph type="pic" sz="quarter" idx="13"/>
          </p:nvPr>
        </p:nvPicPr>
        <p:blipFill>
          <a:blip r:embed="rId3"/>
          <a:srcRect/>
          <a:stretch/>
        </p:blipFill>
        <p:spPr>
          <a:xfrm>
            <a:off x="5924550" y="1550455"/>
            <a:ext cx="5632449" cy="3758015"/>
          </a:xfrm>
        </p:spPr>
      </p:pic>
    </p:spTree>
    <p:extLst>
      <p:ext uri="{BB962C8B-B14F-4D97-AF65-F5344CB8AC3E}">
        <p14:creationId xmlns:p14="http://schemas.microsoft.com/office/powerpoint/2010/main" val="1255359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FEE1C9B-AD40-4E17-8B90-C906B3168D57}"/>
              </a:ext>
            </a:extLst>
          </p:cNvPr>
          <p:cNvPicPr>
            <a:picLocks noGrp="1" noChangeAspect="1"/>
          </p:cNvPicPr>
          <p:nvPr>
            <p:ph idx="1"/>
          </p:nvPr>
        </p:nvPicPr>
        <p:blipFill>
          <a:blip r:embed="rId2"/>
          <a:stretch>
            <a:fillRect/>
          </a:stretch>
        </p:blipFill>
        <p:spPr>
          <a:xfrm>
            <a:off x="3285585" y="2152754"/>
            <a:ext cx="5620829" cy="3762375"/>
          </a:xfrm>
        </p:spPr>
      </p:pic>
      <p:sp>
        <p:nvSpPr>
          <p:cNvPr id="3" name="Title 2">
            <a:extLst>
              <a:ext uri="{FF2B5EF4-FFF2-40B4-BE49-F238E27FC236}">
                <a16:creationId xmlns:a16="http://schemas.microsoft.com/office/drawing/2014/main" id="{CBA1C0DF-EAC4-4E33-9C7E-BDA0A27F04E1}"/>
              </a:ext>
            </a:extLst>
          </p:cNvPr>
          <p:cNvSpPr>
            <a:spLocks noGrp="1"/>
          </p:cNvSpPr>
          <p:nvPr>
            <p:ph type="title"/>
          </p:nvPr>
        </p:nvSpPr>
        <p:spPr/>
        <p:txBody>
          <a:bodyPr/>
          <a:lstStyle/>
          <a:p>
            <a:r>
              <a:rPr lang="en-US" dirty="0"/>
              <a:t>Building on Area Models--</a:t>
            </a:r>
          </a:p>
        </p:txBody>
      </p:sp>
    </p:spTree>
    <p:extLst>
      <p:ext uri="{BB962C8B-B14F-4D97-AF65-F5344CB8AC3E}">
        <p14:creationId xmlns:p14="http://schemas.microsoft.com/office/powerpoint/2010/main" val="282327711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C97CBC8-C415-47DA-9FCF-F418733FBA8A}"/>
              </a:ext>
            </a:extLst>
          </p:cNvPr>
          <p:cNvSpPr>
            <a:spLocks noGrp="1"/>
          </p:cNvSpPr>
          <p:nvPr>
            <p:ph idx="1"/>
          </p:nvPr>
        </p:nvSpPr>
        <p:spPr/>
        <p:txBody>
          <a:bodyPr/>
          <a:lstStyle/>
          <a:p>
            <a:pPr>
              <a:buClr>
                <a:schemeClr val="tx1"/>
              </a:buClr>
              <a:buFont typeface="Arial" panose="020B0604020202020204" pitchFamily="34" charset="0"/>
              <a:buChar char="•"/>
            </a:pPr>
            <a:r>
              <a:rPr lang="en-US" dirty="0"/>
              <a:t>Believing one’s ability may change over time.</a:t>
            </a:r>
          </a:p>
          <a:p>
            <a:pPr>
              <a:buClr>
                <a:schemeClr val="tx1"/>
              </a:buClr>
              <a:buFont typeface="Arial" panose="020B0604020202020204" pitchFamily="34" charset="0"/>
              <a:buChar char="•"/>
            </a:pPr>
            <a:r>
              <a:rPr lang="en-US" dirty="0"/>
              <a:t>Start with something real and familiar</a:t>
            </a:r>
          </a:p>
          <a:p>
            <a:pPr>
              <a:buClr>
                <a:schemeClr val="tx1"/>
              </a:buClr>
              <a:buFont typeface="Arial" panose="020B0604020202020204" pitchFamily="34" charset="0"/>
              <a:buChar char="•"/>
            </a:pPr>
            <a:r>
              <a:rPr lang="en-US" dirty="0"/>
              <a:t>Try one new thing</a:t>
            </a:r>
          </a:p>
          <a:p>
            <a:pPr>
              <a:buClr>
                <a:schemeClr val="tx1"/>
              </a:buClr>
              <a:buFont typeface="Arial" panose="020B0604020202020204" pitchFamily="34" charset="0"/>
              <a:buChar char="•"/>
            </a:pPr>
            <a:r>
              <a:rPr lang="en-US" dirty="0"/>
              <a:t>Questions?</a:t>
            </a:r>
          </a:p>
        </p:txBody>
      </p:sp>
      <p:sp>
        <p:nvSpPr>
          <p:cNvPr id="3" name="Title 2">
            <a:extLst>
              <a:ext uri="{FF2B5EF4-FFF2-40B4-BE49-F238E27FC236}">
                <a16:creationId xmlns:a16="http://schemas.microsoft.com/office/drawing/2014/main" id="{E3DFA373-6109-460D-8186-E5F7E8E97C14}"/>
              </a:ext>
            </a:extLst>
          </p:cNvPr>
          <p:cNvSpPr>
            <a:spLocks noGrp="1"/>
          </p:cNvSpPr>
          <p:nvPr>
            <p:ph type="title"/>
          </p:nvPr>
        </p:nvSpPr>
        <p:spPr/>
        <p:txBody>
          <a:bodyPr/>
          <a:lstStyle/>
          <a:p>
            <a:r>
              <a:rPr lang="en-US" dirty="0"/>
              <a:t>Final Thoughts</a:t>
            </a:r>
          </a:p>
        </p:txBody>
      </p:sp>
    </p:spTree>
    <p:extLst>
      <p:ext uri="{BB962C8B-B14F-4D97-AF65-F5344CB8AC3E}">
        <p14:creationId xmlns:p14="http://schemas.microsoft.com/office/powerpoint/2010/main" val="2369807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Question mark with solid fill">
            <a:extLst>
              <a:ext uri="{FF2B5EF4-FFF2-40B4-BE49-F238E27FC236}">
                <a16:creationId xmlns:a16="http://schemas.microsoft.com/office/drawing/2014/main" id="{043E0C21-4FAF-44CF-8185-BCA6D33D7D29}"/>
              </a:ext>
            </a:extLst>
          </p:cNvPr>
          <p:cNvPicPr>
            <a:picLocks noGrp="1" noChangeAspect="1"/>
          </p:cNvPicPr>
          <p:nvPr>
            <p:ph type="pic" sz="quarter" idx="13"/>
          </p:nvPr>
        </p:nvPicPr>
        <p:blipFill>
          <a:blip r:embed="rId3">
            <a:extLst>
              <a:ext uri="{96DAC541-7B7A-43D3-8B79-37D633B846F1}">
                <asvg:svgBlip xmlns:asvg="http://schemas.microsoft.com/office/drawing/2016/SVG/main" r:embed="rId4"/>
              </a:ext>
            </a:extLst>
          </a:blip>
          <a:srcRect t="366" b="366"/>
          <a:stretch>
            <a:fillRect/>
          </a:stretch>
        </p:blipFill>
        <p:spPr/>
      </p:pic>
      <p:sp>
        <p:nvSpPr>
          <p:cNvPr id="3" name="Title 2">
            <a:extLst>
              <a:ext uri="{FF2B5EF4-FFF2-40B4-BE49-F238E27FC236}">
                <a16:creationId xmlns:a16="http://schemas.microsoft.com/office/drawing/2014/main" id="{22B44DAB-201B-4668-A2FE-75C63FA83C17}"/>
              </a:ext>
            </a:extLst>
          </p:cNvPr>
          <p:cNvSpPr>
            <a:spLocks noGrp="1"/>
          </p:cNvSpPr>
          <p:nvPr>
            <p:ph type="title"/>
          </p:nvPr>
        </p:nvSpPr>
        <p:spPr/>
        <p:txBody>
          <a:bodyPr/>
          <a:lstStyle/>
          <a:p>
            <a:r>
              <a:rPr lang="en-US" dirty="0"/>
              <a:t>What do these People have in Common?</a:t>
            </a:r>
          </a:p>
        </p:txBody>
      </p:sp>
      <p:sp>
        <p:nvSpPr>
          <p:cNvPr id="4" name="Content Placeholder 3">
            <a:extLst>
              <a:ext uri="{FF2B5EF4-FFF2-40B4-BE49-F238E27FC236}">
                <a16:creationId xmlns:a16="http://schemas.microsoft.com/office/drawing/2014/main" id="{76A65174-41BF-423E-A4B8-DE7835E4BBC5}"/>
              </a:ext>
            </a:extLst>
          </p:cNvPr>
          <p:cNvSpPr>
            <a:spLocks noGrp="1"/>
          </p:cNvSpPr>
          <p:nvPr>
            <p:ph sz="half" idx="2"/>
          </p:nvPr>
        </p:nvSpPr>
        <p:spPr/>
        <p:txBody>
          <a:bodyPr>
            <a:normAutofit/>
          </a:bodyPr>
          <a:lstStyle/>
          <a:p>
            <a:pPr marL="285750" indent="-285750">
              <a:spcBef>
                <a:spcPts val="0"/>
              </a:spcBef>
              <a:buFont typeface="Arial" panose="020B0604020202020204" pitchFamily="34" charset="0"/>
              <a:buChar char="•"/>
            </a:pPr>
            <a:r>
              <a:rPr lang="en-US" dirty="0"/>
              <a:t>Walt Disney</a:t>
            </a:r>
          </a:p>
          <a:p>
            <a:pPr marL="285750" indent="-285750">
              <a:spcBef>
                <a:spcPts val="0"/>
              </a:spcBef>
              <a:buFont typeface="Arial" panose="020B0604020202020204" pitchFamily="34" charset="0"/>
              <a:buChar char="•"/>
            </a:pPr>
            <a:r>
              <a:rPr lang="en-US" dirty="0"/>
              <a:t>Thomas Edison</a:t>
            </a:r>
          </a:p>
          <a:p>
            <a:pPr marL="285750" indent="-285750">
              <a:spcBef>
                <a:spcPts val="0"/>
              </a:spcBef>
              <a:buFont typeface="Arial" panose="020B0604020202020204" pitchFamily="34" charset="0"/>
              <a:buChar char="•"/>
            </a:pPr>
            <a:r>
              <a:rPr lang="en-US" dirty="0"/>
              <a:t>Oprah Winfrey</a:t>
            </a:r>
          </a:p>
          <a:p>
            <a:pPr marL="285750" indent="-285750">
              <a:spcBef>
                <a:spcPts val="0"/>
              </a:spcBef>
              <a:buFont typeface="Arial" panose="020B0604020202020204" pitchFamily="34" charset="0"/>
              <a:buChar char="•"/>
            </a:pPr>
            <a:r>
              <a:rPr lang="en-US" dirty="0"/>
              <a:t>Albert Einstein</a:t>
            </a:r>
          </a:p>
          <a:p>
            <a:pPr marL="285750" indent="-285750">
              <a:spcBef>
                <a:spcPts val="0"/>
              </a:spcBef>
              <a:buFont typeface="Arial" panose="020B0604020202020204" pitchFamily="34" charset="0"/>
              <a:buChar char="•"/>
            </a:pPr>
            <a:r>
              <a:rPr lang="en-US" dirty="0"/>
              <a:t>Abraham Lincoln</a:t>
            </a:r>
          </a:p>
          <a:p>
            <a:pPr marL="285750" indent="-285750">
              <a:spcBef>
                <a:spcPts val="0"/>
              </a:spcBef>
              <a:buFont typeface="Arial" panose="020B0604020202020204" pitchFamily="34" charset="0"/>
              <a:buChar char="•"/>
            </a:pPr>
            <a:r>
              <a:rPr lang="en-US" dirty="0"/>
              <a:t>Michael Jordan</a:t>
            </a:r>
          </a:p>
          <a:p>
            <a:pPr marL="285750" indent="-285750">
              <a:spcBef>
                <a:spcPts val="0"/>
              </a:spcBef>
              <a:buFont typeface="Arial" panose="020B0604020202020204" pitchFamily="34" charset="0"/>
              <a:buChar char="•"/>
            </a:pPr>
            <a:r>
              <a:rPr lang="en-US" dirty="0"/>
              <a:t>Elvis Presley</a:t>
            </a:r>
          </a:p>
          <a:p>
            <a:pPr marL="285750" indent="-285750">
              <a:spcBef>
                <a:spcPts val="0"/>
              </a:spcBef>
              <a:buFont typeface="Arial" panose="020B0604020202020204" pitchFamily="34" charset="0"/>
              <a:buChar char="•"/>
            </a:pPr>
            <a:r>
              <a:rPr lang="en-US" dirty="0"/>
              <a:t>Henry Ford</a:t>
            </a:r>
          </a:p>
          <a:p>
            <a:pPr marL="285750" indent="-285750">
              <a:spcBef>
                <a:spcPts val="0"/>
              </a:spcBef>
              <a:buFont typeface="Arial" panose="020B0604020202020204" pitchFamily="34" charset="0"/>
              <a:buChar char="•"/>
            </a:pPr>
            <a:r>
              <a:rPr lang="en-US" dirty="0"/>
              <a:t>Steven Spielberg</a:t>
            </a:r>
          </a:p>
          <a:p>
            <a:pPr marL="285750" indent="-285750">
              <a:spcBef>
                <a:spcPts val="0"/>
              </a:spcBef>
              <a:buFont typeface="Arial" panose="020B0604020202020204" pitchFamily="34" charset="0"/>
              <a:buChar char="•"/>
            </a:pPr>
            <a:r>
              <a:rPr lang="en-US" dirty="0"/>
              <a:t>Stephen King</a:t>
            </a:r>
          </a:p>
          <a:p>
            <a:pPr marL="285750" indent="-285750">
              <a:spcBef>
                <a:spcPts val="0"/>
              </a:spcBef>
              <a:buFont typeface="Arial" panose="020B0604020202020204" pitchFamily="34" charset="0"/>
              <a:buChar char="•"/>
            </a:pPr>
            <a:r>
              <a:rPr lang="en-US" dirty="0"/>
              <a:t>J.K. Rowling</a:t>
            </a:r>
          </a:p>
        </p:txBody>
      </p:sp>
    </p:spTree>
    <p:extLst>
      <p:ext uri="{BB962C8B-B14F-4D97-AF65-F5344CB8AC3E}">
        <p14:creationId xmlns:p14="http://schemas.microsoft.com/office/powerpoint/2010/main" val="344644747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1.11.0.5407"/>
  <p:tag name="SLIDO_PRESENTATION_ID" val="00000000-0000-0000-0000-000000000000"/>
  <p:tag name="SLIDO_EVENT_UUID" val="07ea1394-1fda-4a7c-89d7-bea46ff27cf1"/>
  <p:tag name="SLIDO_EVENT_SECTION_UUID" val="620b32df-8ee4-4b91-a2f4-ed2ad9695054"/>
</p:tagLst>
</file>

<file path=ppt/tags/tag10.xml><?xml version="1.0" encoding="utf-8"?>
<p:tagLst xmlns:a="http://schemas.openxmlformats.org/drawingml/2006/main" xmlns:r="http://schemas.openxmlformats.org/officeDocument/2006/relationships" xmlns:p="http://schemas.openxmlformats.org/presentationml/2006/main">
  <p:tag name="SLIDO_ELEMENT" val="reminder"/>
</p:tagLst>
</file>

<file path=ppt/tags/tag11.xml><?xml version="1.0" encoding="utf-8"?>
<p:tagLst xmlns:a="http://schemas.openxmlformats.org/drawingml/2006/main" xmlns:r="http://schemas.openxmlformats.org/officeDocument/2006/relationships" xmlns:p="http://schemas.openxmlformats.org/presentationml/2006/main">
  <p:tag name="SLIDO_ELEMENT" val="dotty"/>
</p:tagLst>
</file>

<file path=ppt/tags/tag12.xml><?xml version="1.0" encoding="utf-8"?>
<p:tagLst xmlns:a="http://schemas.openxmlformats.org/drawingml/2006/main" xmlns:r="http://schemas.openxmlformats.org/officeDocument/2006/relationships" xmlns:p="http://schemas.openxmlformats.org/presentationml/2006/main">
  <p:tag name="SLIDO_ELEMENT" val="logo"/>
</p:tagLst>
</file>

<file path=ppt/tags/tag13.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WordCloud"/>
</p:tagLst>
</file>

<file path=ppt/tags/tag14.xml><?xml version="1.0" encoding="utf-8"?>
<p:tagLst xmlns:a="http://schemas.openxmlformats.org/drawingml/2006/main" xmlns:r="http://schemas.openxmlformats.org/officeDocument/2006/relationships" xmlns:p="http://schemas.openxmlformats.org/presentationml/2006/main">
  <p:tag name="SLIDO_ELEMENT" val="title"/>
</p:tagLst>
</file>

<file path=ppt/tags/tag15.xml><?xml version="1.0" encoding="utf-8"?>
<p:tagLst xmlns:a="http://schemas.openxmlformats.org/drawingml/2006/main" xmlns:r="http://schemas.openxmlformats.org/officeDocument/2006/relationships" xmlns:p="http://schemas.openxmlformats.org/presentationml/2006/main">
  <p:tag name="SLIDO_ELEMENT" val="footer"/>
</p:tagLst>
</file>

<file path=ppt/tags/tag2.xml><?xml version="1.0" encoding="utf-8"?>
<p:tagLst xmlns:a="http://schemas.openxmlformats.org/drawingml/2006/main" xmlns:r="http://schemas.openxmlformats.org/officeDocument/2006/relationships" xmlns:p="http://schemas.openxmlformats.org/presentationml/2006/main">
  <p:tag name="SLIDO_METADATA" val="eyJUaW1lc3RhbXAiOjE3MTgyOTE1NDR9"/>
  <p:tag name="SLIDO_TYPE" val="SlidoPoll"/>
  <p:tag name="SLIDO_POLL_UUID" val="5f76be8e-7237-465d-a640-cd567af06ea9"/>
  <p:tag name="SLIDO_TIMELINE" val="W3sicG9sbFF1ZXN0aW9uVXVpZCI6IjdmMTViZGNlLWZiYjgtNDJlNy05YWUzLTQwNjZiMTA1Y2E0YSIsInNob3dSZXN1bHRzIjp0cnVlLCJzaG93Q29ycmVjdEFuc3dlcnMiOmZhbHNlLCJ2b3RpbmdMb2NrZWQiOmZhbHNlfV0="/>
</p:tagLst>
</file>

<file path=ppt/tags/tag3.xml><?xml version="1.0" encoding="utf-8"?>
<p:tagLst xmlns:a="http://schemas.openxmlformats.org/drawingml/2006/main" xmlns:r="http://schemas.openxmlformats.org/officeDocument/2006/relationships" xmlns:p="http://schemas.openxmlformats.org/presentationml/2006/main">
  <p:tag name="SLIDO_ELEMENT" val="reminder"/>
</p:tagLst>
</file>

<file path=ppt/tags/tag4.xml><?xml version="1.0" encoding="utf-8"?>
<p:tagLst xmlns:a="http://schemas.openxmlformats.org/drawingml/2006/main" xmlns:r="http://schemas.openxmlformats.org/officeDocument/2006/relationships" xmlns:p="http://schemas.openxmlformats.org/presentationml/2006/main">
  <p:tag name="SLIDO_ELEMENT" val="dotty"/>
</p:tagLst>
</file>

<file path=ppt/tags/tag5.xml><?xml version="1.0" encoding="utf-8"?>
<p:tagLst xmlns:a="http://schemas.openxmlformats.org/drawingml/2006/main" xmlns:r="http://schemas.openxmlformats.org/officeDocument/2006/relationships" xmlns:p="http://schemas.openxmlformats.org/presentationml/2006/main">
  <p:tag name="SLIDO_ELEMENT" val="logo"/>
</p:tagLst>
</file>

<file path=ppt/tags/tag6.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OpenText"/>
</p:tagLst>
</file>

<file path=ppt/tags/tag7.xml><?xml version="1.0" encoding="utf-8"?>
<p:tagLst xmlns:a="http://schemas.openxmlformats.org/drawingml/2006/main" xmlns:r="http://schemas.openxmlformats.org/officeDocument/2006/relationships" xmlns:p="http://schemas.openxmlformats.org/presentationml/2006/main">
  <p:tag name="SLIDO_ELEMENT" val="title"/>
</p:tagLst>
</file>

<file path=ppt/tags/tag8.xml><?xml version="1.0" encoding="utf-8"?>
<p:tagLst xmlns:a="http://schemas.openxmlformats.org/drawingml/2006/main" xmlns:r="http://schemas.openxmlformats.org/officeDocument/2006/relationships" xmlns:p="http://schemas.openxmlformats.org/presentationml/2006/main">
  <p:tag name="SLIDO_ELEMENT" val="footer"/>
</p:tagLst>
</file>

<file path=ppt/tags/tag9.xml><?xml version="1.0" encoding="utf-8"?>
<p:tagLst xmlns:a="http://schemas.openxmlformats.org/drawingml/2006/main" xmlns:r="http://schemas.openxmlformats.org/officeDocument/2006/relationships" xmlns:p="http://schemas.openxmlformats.org/presentationml/2006/main">
  <p:tag name="SLIDO_METADATA" val="eyJUaW1lc3RhbXAiOjE3MTgyOTIxMTR9"/>
  <p:tag name="SLIDO_TYPE" val="SlidoPoll"/>
  <p:tag name="SLIDO_POLL_UUID" val="33219d93-ffef-4518-b984-0e5e0de92dd9"/>
  <p:tag name="SLIDO_TIMELINE" val="W3sicG9sbFF1ZXN0aW9uVXVpZCI6ImNkMjg3NmE1LWI2ZTItNDY4Yi05ZjlhLWM5OTY2Yjk4YWYwYyIsInNob3dSZXN1bHRzIjp0cnVlLCJzaG93Q29ycmVjdEFuc3dlcnMiOmZhbHNlLCJ2b3RpbmdMb2NrZWQiOmZhbHNlfV0="/>
</p:tagLst>
</file>

<file path=ppt/theme/theme1.xml><?xml version="1.0" encoding="utf-8"?>
<a:theme xmlns:a="http://schemas.openxmlformats.org/drawingml/2006/main" name="RetrospectVTI">
  <a:themeElements>
    <a:clrScheme name="MONO">
      <a:dk1>
        <a:srgbClr val="000000"/>
      </a:dk1>
      <a:lt1>
        <a:srgbClr val="ECEEF7"/>
      </a:lt1>
      <a:dk2>
        <a:srgbClr val="000000"/>
      </a:dk2>
      <a:lt2>
        <a:srgbClr val="F5F8FF"/>
      </a:lt2>
      <a:accent1>
        <a:srgbClr val="ECEEF7"/>
      </a:accent1>
      <a:accent2>
        <a:srgbClr val="F5F8FF"/>
      </a:accent2>
      <a:accent3>
        <a:srgbClr val="A1A2A9"/>
      </a:accent3>
      <a:accent4>
        <a:srgbClr val="141514"/>
      </a:accent4>
      <a:accent5>
        <a:srgbClr val="000000"/>
      </a:accent5>
      <a:accent6>
        <a:srgbClr val="96969C"/>
      </a:accent6>
      <a:hlink>
        <a:srgbClr val="5F6063"/>
      </a:hlink>
      <a:folHlink>
        <a:srgbClr val="919191"/>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Powerpoint Party_Win32_JB_v2" id="{38882D8F-135B-4B53-8430-4B694BF79376}" vid="{B574F3CD-D47E-461D-A68F-3273AD41054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700" row="6">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C96C458A-6CC1-4FEE-AC7F-D0ABFD0DD393}">
  <we:reference id="wa104178141" version="4.3.3.0" store="en-US" storeType="OMEX"/>
  <we:alternateReferences>
    <we:reference id="wa104178141" version="4.3.3.0" store="WA104178141"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147902AF-9AD5-48A3-AD68-95C39B09F3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C74EDC3-6C87-4699-93BC-02BA54C8E071}">
  <ds:schemaRefs>
    <ds:schemaRef ds:uri="http://schemas.microsoft.com/sharepoint/v3/contenttype/forms"/>
  </ds:schemaRefs>
</ds:datastoreItem>
</file>

<file path=customXml/itemProps3.xml><?xml version="1.0" encoding="utf-8"?>
<ds:datastoreItem xmlns:ds="http://schemas.openxmlformats.org/officeDocument/2006/customXml" ds:itemID="{6F000AB2-1957-427C-B872-176ABC83E732}">
  <ds:schemaRefs>
    <ds:schemaRef ds:uri="http://schemas.microsoft.com/office/2006/documentManagement/types"/>
    <ds:schemaRef ds:uri="http://schemas.microsoft.com/office/2006/metadata/properties"/>
    <ds:schemaRef ds:uri="http://www.w3.org/XML/1998/namespace"/>
    <ds:schemaRef ds:uri="71af3243-3dd4-4a8d-8c0d-dd76da1f02a5"/>
    <ds:schemaRef ds:uri="http://schemas.microsoft.com/office/infopath/2007/PartnerControls"/>
    <ds:schemaRef ds:uri="http://purl.org/dc/dcmitype/"/>
    <ds:schemaRef ds:uri="http://purl.org/dc/terms/"/>
    <ds:schemaRef ds:uri="http://schemas.openxmlformats.org/package/2006/metadata/core-properties"/>
    <ds:schemaRef ds:uri="16c05727-aa75-4e4a-9b5f-8a80a1165891"/>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PowerPoint party</Template>
  <TotalTime>38703</TotalTime>
  <Words>4596</Words>
  <Application>Microsoft Office PowerPoint</Application>
  <PresentationFormat>Widescreen</PresentationFormat>
  <Paragraphs>571</Paragraphs>
  <Slides>81</Slides>
  <Notes>43</Notes>
  <HiddenSlides>0</HiddenSlides>
  <MMClips>3</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81</vt:i4>
      </vt:variant>
    </vt:vector>
  </HeadingPairs>
  <TitlesOfParts>
    <vt:vector size="91" baseType="lpstr">
      <vt:lpstr>Arial</vt:lpstr>
      <vt:lpstr>Arial Rounded MT Bold</vt:lpstr>
      <vt:lpstr>Calibri</vt:lpstr>
      <vt:lpstr>Cambria Math</vt:lpstr>
      <vt:lpstr>Century Gothic</vt:lpstr>
      <vt:lpstr>Lyon Text</vt:lpstr>
      <vt:lpstr>Sailec</vt:lpstr>
      <vt:lpstr>ui-sans-serif</vt:lpstr>
      <vt:lpstr>Wingdings</vt:lpstr>
      <vt:lpstr>RetrospectVTI</vt:lpstr>
      <vt:lpstr>Growth Mindset Mastery</vt:lpstr>
      <vt:lpstr>PowerPoint Presentation</vt:lpstr>
      <vt:lpstr>Welcome</vt:lpstr>
      <vt:lpstr>Dr. Brooke Istas</vt:lpstr>
      <vt:lpstr>Thomas H. Palmer’s Teacher’s Manual (1840)</vt:lpstr>
      <vt:lpstr>William Edward Hickson popularized it is his book, “The singing Master.” (1836)</vt:lpstr>
      <vt:lpstr>Mindset</vt:lpstr>
      <vt:lpstr>Activity One</vt:lpstr>
      <vt:lpstr>What do these People have in Common?</vt:lpstr>
      <vt:lpstr>What do these People have in Common?</vt:lpstr>
      <vt:lpstr>What do these People have in Common?</vt:lpstr>
      <vt:lpstr>Research</vt:lpstr>
      <vt:lpstr>History of Mindset</vt:lpstr>
      <vt:lpstr>Carol Dweck</vt:lpstr>
      <vt:lpstr>PowerPoint Presentation</vt:lpstr>
      <vt:lpstr>Carol Dweck</vt:lpstr>
      <vt:lpstr>Angela Duckworth</vt:lpstr>
      <vt:lpstr>Similarities and Differences</vt:lpstr>
      <vt:lpstr>Jo Boaler</vt:lpstr>
      <vt:lpstr>PowerPoint Presentation</vt:lpstr>
      <vt:lpstr>Adult Education Research</vt:lpstr>
      <vt:lpstr>Metacognition and UDL</vt:lpstr>
      <vt:lpstr>Activity 2</vt:lpstr>
      <vt:lpstr>Activity 2 – How did it go?</vt:lpstr>
      <vt:lpstr>Activity 2</vt:lpstr>
      <vt:lpstr>Activity 2</vt:lpstr>
      <vt:lpstr>Activity 2</vt:lpstr>
      <vt:lpstr>Debrief</vt:lpstr>
      <vt:lpstr>Take 10 minutes</vt:lpstr>
      <vt:lpstr>Final thought about Counting Vowels </vt:lpstr>
      <vt:lpstr>Promoting Learning</vt:lpstr>
      <vt:lpstr>Example of Bloom’s</vt:lpstr>
      <vt:lpstr>Activity 3 </vt:lpstr>
      <vt:lpstr>DEbrief</vt:lpstr>
      <vt:lpstr>Final Thoughts</vt:lpstr>
      <vt:lpstr>PowerPoint Presentation</vt:lpstr>
      <vt:lpstr>Questions?</vt:lpstr>
      <vt:lpstr>Day Two</vt:lpstr>
      <vt:lpstr>Reflection </vt:lpstr>
      <vt:lpstr>Bloom’s Taxonomy</vt:lpstr>
      <vt:lpstr>Metacognition Strategies</vt:lpstr>
      <vt:lpstr>Previewing</vt:lpstr>
      <vt:lpstr>Preparing for active Learning</vt:lpstr>
      <vt:lpstr>Paraphrasing</vt:lpstr>
      <vt:lpstr>Learning Actively</vt:lpstr>
      <vt:lpstr>Using other resources even if it is not required</vt:lpstr>
      <vt:lpstr>Go to class and Take handwritten notes</vt:lpstr>
      <vt:lpstr>Doing practice work without using solved examples as a guide</vt:lpstr>
      <vt:lpstr>Students as Teachers</vt:lpstr>
      <vt:lpstr>Groups</vt:lpstr>
      <vt:lpstr>Mock Exams</vt:lpstr>
      <vt:lpstr>Activity One</vt:lpstr>
      <vt:lpstr>Debrief</vt:lpstr>
      <vt:lpstr>PowerPoint Presentation</vt:lpstr>
      <vt:lpstr> Teachers </vt:lpstr>
      <vt:lpstr>Teachers</vt:lpstr>
      <vt:lpstr>Teaching Mindset</vt:lpstr>
      <vt:lpstr>Developing Mathematical Understanding Using Metacognition, Growth Mindset, and UDL</vt:lpstr>
      <vt:lpstr>Metacognition and Coherence Using Arrays</vt:lpstr>
      <vt:lpstr>Properties of fractions</vt:lpstr>
      <vt:lpstr>Multiplying fractions (modeling)</vt:lpstr>
      <vt:lpstr>Step 1:</vt:lpstr>
      <vt:lpstr>Step 2:</vt:lpstr>
      <vt:lpstr>Step 3:</vt:lpstr>
      <vt:lpstr>Step 4:</vt:lpstr>
      <vt:lpstr>Step 5:</vt:lpstr>
      <vt:lpstr>Dividing Fractions</vt:lpstr>
      <vt:lpstr>Dividing fractions (modeling)</vt:lpstr>
      <vt:lpstr>Step 1:</vt:lpstr>
      <vt:lpstr>Step 2:</vt:lpstr>
      <vt:lpstr>Step 3:</vt:lpstr>
      <vt:lpstr>Step 4:</vt:lpstr>
      <vt:lpstr>Step 5:</vt:lpstr>
      <vt:lpstr>Step 6:</vt:lpstr>
      <vt:lpstr>Activity 2: Area Models</vt:lpstr>
      <vt:lpstr>Areas Models</vt:lpstr>
      <vt:lpstr>PowerPoint Presentation</vt:lpstr>
      <vt:lpstr>Activity 3 – Area Models Binomial Multiplication</vt:lpstr>
      <vt:lpstr>Debrief</vt:lpstr>
      <vt:lpstr>Building on Area Models--</vt:lpstr>
      <vt:lpstr>Final Thoughts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Party</dc:title>
  <dc:creator>Istas, Brooke</dc:creator>
  <cp:lastModifiedBy>Istas, Brooke</cp:lastModifiedBy>
  <cp:revision>26</cp:revision>
  <cp:lastPrinted>2024-06-13T18:00:16Z</cp:lastPrinted>
  <dcterms:created xsi:type="dcterms:W3CDTF">2024-06-11T17:12:48Z</dcterms:created>
  <dcterms:modified xsi:type="dcterms:W3CDTF">2024-06-14T16:33:34Z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SlidoAppVersion">
    <vt:lpwstr>1.11.0.5407</vt:lpwstr>
  </property>
</Properties>
</file>